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86" r:id="rId2"/>
    <p:sldId id="287" r:id="rId3"/>
    <p:sldId id="288" r:id="rId4"/>
    <p:sldId id="285" r:id="rId5"/>
    <p:sldId id="322" r:id="rId6"/>
    <p:sldId id="310" r:id="rId7"/>
    <p:sldId id="323" r:id="rId8"/>
    <p:sldId id="324" r:id="rId9"/>
    <p:sldId id="312" r:id="rId10"/>
    <p:sldId id="326" r:id="rId11"/>
    <p:sldId id="313" r:id="rId12"/>
    <p:sldId id="314" r:id="rId13"/>
    <p:sldId id="320" r:id="rId14"/>
    <p:sldId id="327" r:id="rId15"/>
    <p:sldId id="298" r:id="rId16"/>
    <p:sldId id="299" r:id="rId17"/>
    <p:sldId id="300" r:id="rId18"/>
    <p:sldId id="261" r:id="rId19"/>
    <p:sldId id="309" r:id="rId20"/>
    <p:sldId id="306" r:id="rId21"/>
    <p:sldId id="318" r:id="rId22"/>
    <p:sldId id="275"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42"/>
    <a:srgbClr val="003352"/>
    <a:srgbClr val="FCFCFC"/>
    <a:srgbClr val="003A5F"/>
    <a:srgbClr val="225A60"/>
    <a:srgbClr val="FFFF99"/>
    <a:srgbClr val="4F2D69"/>
    <a:srgbClr val="432658"/>
    <a:srgbClr val="4F0526"/>
    <a:srgbClr val="286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0" autoAdjust="0"/>
    <p:restoredTop sz="62250" autoAdjust="0"/>
  </p:normalViewPr>
  <p:slideViewPr>
    <p:cSldViewPr snapToGrid="0">
      <p:cViewPr varScale="1">
        <p:scale>
          <a:sx n="74" d="100"/>
          <a:sy n="74" d="100"/>
        </p:scale>
        <p:origin x="320"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7.xml.rels><?xml version="1.0" encoding="UTF-8" standalone="yes"?>
<Relationships xmlns="http://schemas.openxmlformats.org/package/2006/relationships"><Relationship Id="rId1" Type="http://schemas.openxmlformats.org/officeDocument/2006/relationships/hyperlink" Target="http://en.wikipedia.org/wiki/User_interface"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en.wikipedia.org/wiki/User_interface"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4689B-474F-499C-BB8B-C3DBCEF6866E}" type="doc">
      <dgm:prSet loTypeId="urn:microsoft.com/office/officeart/2017/3/layout/DropPinTimeline" loCatId="process" qsTypeId="urn:microsoft.com/office/officeart/2005/8/quickstyle/simple4" qsCatId="simple" csTypeId="urn:microsoft.com/office/officeart/2005/8/colors/accent3_2" csCatId="accent3" phldr="1"/>
      <dgm:spPr/>
      <dgm:t>
        <a:bodyPr/>
        <a:lstStyle/>
        <a:p>
          <a:endParaRPr lang="en-US"/>
        </a:p>
      </dgm:t>
    </dgm:pt>
    <dgm:pt modelId="{E9B9CF5D-ACBC-4CCD-A454-C6CA344E3FD5}">
      <dgm:prSet/>
      <dgm:spPr/>
      <dgm:t>
        <a:bodyPr/>
        <a:lstStyle/>
        <a:p>
          <a:pPr>
            <a:defRPr b="1"/>
          </a:pPr>
          <a:r>
            <a:rPr lang="en-US"/>
            <a:t>1991</a:t>
          </a:r>
        </a:p>
      </dgm:t>
    </dgm:pt>
    <dgm:pt modelId="{B76C0973-6A37-4824-9972-35224C4D8ADA}" type="parTrans" cxnId="{328E005C-DEB8-4641-BA03-9F10E73E693C}">
      <dgm:prSet/>
      <dgm:spPr/>
      <dgm:t>
        <a:bodyPr/>
        <a:lstStyle/>
        <a:p>
          <a:endParaRPr lang="en-US"/>
        </a:p>
      </dgm:t>
    </dgm:pt>
    <dgm:pt modelId="{DA79C895-2AB0-4ED1-8445-4185043DB1D7}" type="sibTrans" cxnId="{328E005C-DEB8-4641-BA03-9F10E73E693C}">
      <dgm:prSet/>
      <dgm:spPr/>
      <dgm:t>
        <a:bodyPr/>
        <a:lstStyle/>
        <a:p>
          <a:endParaRPr lang="en-US"/>
        </a:p>
      </dgm:t>
    </dgm:pt>
    <dgm:pt modelId="{E1268A7E-F725-4A13-8B19-EFD8827485CD}">
      <dgm:prSet/>
      <dgm:spPr/>
      <dgm:t>
        <a:bodyPr/>
        <a:lstStyle/>
        <a:p>
          <a:r>
            <a:rPr lang="en-US" dirty="0"/>
            <a:t>First Website</a:t>
          </a:r>
        </a:p>
      </dgm:t>
    </dgm:pt>
    <dgm:pt modelId="{0968E628-01F7-48A6-BF0D-4A7BD59D44AE}" type="parTrans" cxnId="{A8733DED-8904-4C76-93DA-BAD0606E04E7}">
      <dgm:prSet/>
      <dgm:spPr/>
      <dgm:t>
        <a:bodyPr/>
        <a:lstStyle/>
        <a:p>
          <a:endParaRPr lang="en-US"/>
        </a:p>
      </dgm:t>
    </dgm:pt>
    <dgm:pt modelId="{3DF95A58-B4DC-4CD7-87FE-7E16AE2FD224}" type="sibTrans" cxnId="{A8733DED-8904-4C76-93DA-BAD0606E04E7}">
      <dgm:prSet/>
      <dgm:spPr/>
      <dgm:t>
        <a:bodyPr/>
        <a:lstStyle/>
        <a:p>
          <a:endParaRPr lang="en-US"/>
        </a:p>
      </dgm:t>
    </dgm:pt>
    <dgm:pt modelId="{1880C0DA-98D5-4D4F-A7CC-4F5FA8F9F5D2}">
      <dgm:prSet/>
      <dgm:spPr/>
      <dgm:t>
        <a:bodyPr/>
        <a:lstStyle/>
        <a:p>
          <a:pPr>
            <a:defRPr b="1"/>
          </a:pPr>
          <a:r>
            <a:rPr lang="en-US"/>
            <a:t>1994</a:t>
          </a:r>
        </a:p>
      </dgm:t>
    </dgm:pt>
    <dgm:pt modelId="{B7B7884C-71A6-49CB-9488-C9C410CE88C1}" type="parTrans" cxnId="{8613D95F-985E-44AB-8008-E197C0416C23}">
      <dgm:prSet/>
      <dgm:spPr/>
      <dgm:t>
        <a:bodyPr/>
        <a:lstStyle/>
        <a:p>
          <a:endParaRPr lang="en-US"/>
        </a:p>
      </dgm:t>
    </dgm:pt>
    <dgm:pt modelId="{1BDD99AA-E10D-4A6D-A2A9-ED659133049A}" type="sibTrans" cxnId="{8613D95F-985E-44AB-8008-E197C0416C23}">
      <dgm:prSet/>
      <dgm:spPr/>
      <dgm:t>
        <a:bodyPr/>
        <a:lstStyle/>
        <a:p>
          <a:endParaRPr lang="en-US"/>
        </a:p>
      </dgm:t>
    </dgm:pt>
    <dgm:pt modelId="{24B38B63-702F-4038-A740-86E63D5CDA94}">
      <dgm:prSet/>
      <dgm:spPr/>
      <dgm:t>
        <a:bodyPr/>
        <a:lstStyle/>
        <a:p>
          <a:r>
            <a:rPr lang="en-US"/>
            <a:t>W3C</a:t>
          </a:r>
        </a:p>
      </dgm:t>
    </dgm:pt>
    <dgm:pt modelId="{B3B956AE-CBC3-4A0E-8498-3153C100F6D7}" type="parTrans" cxnId="{967FA00D-BA19-4AC6-87C6-D0AEF6508506}">
      <dgm:prSet/>
      <dgm:spPr/>
      <dgm:t>
        <a:bodyPr/>
        <a:lstStyle/>
        <a:p>
          <a:endParaRPr lang="en-US"/>
        </a:p>
      </dgm:t>
    </dgm:pt>
    <dgm:pt modelId="{51A35A37-5A5D-4B36-A622-164249DD0D40}" type="sibTrans" cxnId="{967FA00D-BA19-4AC6-87C6-D0AEF6508506}">
      <dgm:prSet/>
      <dgm:spPr/>
      <dgm:t>
        <a:bodyPr/>
        <a:lstStyle/>
        <a:p>
          <a:endParaRPr lang="en-US"/>
        </a:p>
      </dgm:t>
    </dgm:pt>
    <dgm:pt modelId="{21362204-C99A-4989-802D-6BE71B19792B}">
      <dgm:prSet/>
      <dgm:spPr/>
      <dgm:t>
        <a:bodyPr/>
        <a:lstStyle/>
        <a:p>
          <a:pPr>
            <a:defRPr b="1"/>
          </a:pPr>
          <a:r>
            <a:rPr lang="en-US"/>
            <a:t>Late 90’s</a:t>
          </a:r>
        </a:p>
      </dgm:t>
    </dgm:pt>
    <dgm:pt modelId="{94B3EF86-31C1-4BDF-A775-540344C5FE68}" type="parTrans" cxnId="{CAF962E3-924D-4B6A-9F1F-6EDBAC955F90}">
      <dgm:prSet/>
      <dgm:spPr/>
      <dgm:t>
        <a:bodyPr/>
        <a:lstStyle/>
        <a:p>
          <a:endParaRPr lang="en-US"/>
        </a:p>
      </dgm:t>
    </dgm:pt>
    <dgm:pt modelId="{F1AAEB79-49BD-474F-ADFA-65755776A8C8}" type="sibTrans" cxnId="{CAF962E3-924D-4B6A-9F1F-6EDBAC955F90}">
      <dgm:prSet/>
      <dgm:spPr/>
      <dgm:t>
        <a:bodyPr/>
        <a:lstStyle/>
        <a:p>
          <a:endParaRPr lang="en-US"/>
        </a:p>
      </dgm:t>
    </dgm:pt>
    <dgm:pt modelId="{97C10473-370B-49B0-84D7-AEDBE70A7FDE}">
      <dgm:prSet/>
      <dgm:spPr/>
      <dgm:t>
        <a:bodyPr/>
        <a:lstStyle/>
        <a:p>
          <a:r>
            <a:rPr lang="en-US"/>
            <a:t>We used mainly table-based layouts</a:t>
          </a:r>
        </a:p>
      </dgm:t>
    </dgm:pt>
    <dgm:pt modelId="{D60429C5-9189-4F03-B376-EB9659915327}" type="parTrans" cxnId="{541E00FD-BAEF-41BC-B67C-C93F1C73D6CB}">
      <dgm:prSet/>
      <dgm:spPr/>
      <dgm:t>
        <a:bodyPr/>
        <a:lstStyle/>
        <a:p>
          <a:endParaRPr lang="en-US"/>
        </a:p>
      </dgm:t>
    </dgm:pt>
    <dgm:pt modelId="{D51E3E63-D360-4D16-AE0B-26BFF5D6D8BA}" type="sibTrans" cxnId="{541E00FD-BAEF-41BC-B67C-C93F1C73D6CB}">
      <dgm:prSet/>
      <dgm:spPr/>
      <dgm:t>
        <a:bodyPr/>
        <a:lstStyle/>
        <a:p>
          <a:endParaRPr lang="en-US"/>
        </a:p>
      </dgm:t>
    </dgm:pt>
    <dgm:pt modelId="{86C1928B-C00A-4D6A-91B2-0F4B50A05197}">
      <dgm:prSet/>
      <dgm:spPr/>
      <dgm:t>
        <a:bodyPr/>
        <a:lstStyle/>
        <a:p>
          <a:pPr>
            <a:defRPr b="1"/>
          </a:pPr>
          <a:r>
            <a:rPr lang="en-US"/>
            <a:t>Early 2000’s</a:t>
          </a:r>
        </a:p>
      </dgm:t>
    </dgm:pt>
    <dgm:pt modelId="{0EBA547A-0D66-47CF-9AC0-402CAC015C71}" type="parTrans" cxnId="{4E9FBCB2-B39A-4CD6-A2B3-8344944D7196}">
      <dgm:prSet/>
      <dgm:spPr/>
      <dgm:t>
        <a:bodyPr/>
        <a:lstStyle/>
        <a:p>
          <a:endParaRPr lang="en-US"/>
        </a:p>
      </dgm:t>
    </dgm:pt>
    <dgm:pt modelId="{C21C0260-E007-4482-B24F-7E3CA222D1C9}" type="sibTrans" cxnId="{4E9FBCB2-B39A-4CD6-A2B3-8344944D7196}">
      <dgm:prSet/>
      <dgm:spPr/>
      <dgm:t>
        <a:bodyPr/>
        <a:lstStyle/>
        <a:p>
          <a:endParaRPr lang="en-US"/>
        </a:p>
      </dgm:t>
    </dgm:pt>
    <dgm:pt modelId="{8C6F13A6-E7E1-4330-8338-E4E77312D033}">
      <dgm:prSet/>
      <dgm:spPr/>
      <dgm:t>
        <a:bodyPr/>
        <a:lstStyle/>
        <a:p>
          <a:r>
            <a:rPr lang="en-US"/>
            <a:t>I remember learning Flash</a:t>
          </a:r>
        </a:p>
      </dgm:t>
    </dgm:pt>
    <dgm:pt modelId="{82A92413-F931-4458-AEF9-774B7594890F}" type="parTrans" cxnId="{76878BDB-5058-4867-AD04-1D2FAB79300E}">
      <dgm:prSet/>
      <dgm:spPr/>
      <dgm:t>
        <a:bodyPr/>
        <a:lstStyle/>
        <a:p>
          <a:endParaRPr lang="en-US"/>
        </a:p>
      </dgm:t>
    </dgm:pt>
    <dgm:pt modelId="{712AF9B7-CCC7-43E2-8162-54457E3CB224}" type="sibTrans" cxnId="{76878BDB-5058-4867-AD04-1D2FAB79300E}">
      <dgm:prSet/>
      <dgm:spPr/>
      <dgm:t>
        <a:bodyPr/>
        <a:lstStyle/>
        <a:p>
          <a:endParaRPr lang="en-US"/>
        </a:p>
      </dgm:t>
    </dgm:pt>
    <dgm:pt modelId="{5FCB817D-5F6B-42D3-A464-C596B4B3B0C2}">
      <dgm:prSet/>
      <dgm:spPr/>
      <dgm:t>
        <a:bodyPr/>
        <a:lstStyle/>
        <a:p>
          <a:pPr>
            <a:defRPr b="1"/>
          </a:pPr>
          <a:r>
            <a:rPr lang="en-US"/>
            <a:t>Mid 2000’s</a:t>
          </a:r>
        </a:p>
      </dgm:t>
    </dgm:pt>
    <dgm:pt modelId="{85A6585F-ADAD-473B-968E-646A1E8909D8}" type="parTrans" cxnId="{33917042-2D19-4618-90A9-07476E519072}">
      <dgm:prSet/>
      <dgm:spPr/>
      <dgm:t>
        <a:bodyPr/>
        <a:lstStyle/>
        <a:p>
          <a:endParaRPr lang="en-US"/>
        </a:p>
      </dgm:t>
    </dgm:pt>
    <dgm:pt modelId="{B39BAA6F-570C-4196-B25A-A7A0E9190556}" type="sibTrans" cxnId="{33917042-2D19-4618-90A9-07476E519072}">
      <dgm:prSet/>
      <dgm:spPr/>
      <dgm:t>
        <a:bodyPr/>
        <a:lstStyle/>
        <a:p>
          <a:endParaRPr lang="en-US"/>
        </a:p>
      </dgm:t>
    </dgm:pt>
    <dgm:pt modelId="{7F162DC5-CA58-4820-B978-231023B0FBF1}">
      <dgm:prSet/>
      <dgm:spPr/>
      <dgm:t>
        <a:bodyPr/>
        <a:lstStyle/>
        <a:p>
          <a:r>
            <a:rPr lang="en-US"/>
            <a:t>Facebook</a:t>
          </a:r>
        </a:p>
      </dgm:t>
    </dgm:pt>
    <dgm:pt modelId="{4C66C27E-79C6-464D-A8DD-00F80D289CB8}" type="parTrans" cxnId="{8582131C-EBE8-4D14-891C-F0C3C18F31FB}">
      <dgm:prSet/>
      <dgm:spPr/>
      <dgm:t>
        <a:bodyPr/>
        <a:lstStyle/>
        <a:p>
          <a:endParaRPr lang="en-US"/>
        </a:p>
      </dgm:t>
    </dgm:pt>
    <dgm:pt modelId="{972CF869-07CB-4157-BE6E-91A4AC5610DB}" type="sibTrans" cxnId="{8582131C-EBE8-4D14-891C-F0C3C18F31FB}">
      <dgm:prSet/>
      <dgm:spPr/>
      <dgm:t>
        <a:bodyPr/>
        <a:lstStyle/>
        <a:p>
          <a:endParaRPr lang="en-US"/>
        </a:p>
      </dgm:t>
    </dgm:pt>
    <dgm:pt modelId="{450361F6-21CC-44DD-A62C-D16491A962FD}">
      <dgm:prSet/>
      <dgm:spPr/>
      <dgm:t>
        <a:bodyPr/>
        <a:lstStyle/>
        <a:p>
          <a:pPr>
            <a:defRPr b="1"/>
          </a:pPr>
          <a:r>
            <a:rPr lang="en-US"/>
            <a:t>2010’s</a:t>
          </a:r>
        </a:p>
      </dgm:t>
    </dgm:pt>
    <dgm:pt modelId="{03D664F6-6AA7-4827-A957-E192804B10D5}" type="parTrans" cxnId="{644D1D3A-CB66-47E7-AED6-D686940BD7DC}">
      <dgm:prSet/>
      <dgm:spPr/>
      <dgm:t>
        <a:bodyPr/>
        <a:lstStyle/>
        <a:p>
          <a:endParaRPr lang="en-US"/>
        </a:p>
      </dgm:t>
    </dgm:pt>
    <dgm:pt modelId="{412D33BF-E3E3-4F01-9C22-C4909855EB8A}" type="sibTrans" cxnId="{644D1D3A-CB66-47E7-AED6-D686940BD7DC}">
      <dgm:prSet/>
      <dgm:spPr/>
      <dgm:t>
        <a:bodyPr/>
        <a:lstStyle/>
        <a:p>
          <a:endParaRPr lang="en-US"/>
        </a:p>
      </dgm:t>
    </dgm:pt>
    <dgm:pt modelId="{57EF7D71-78E5-4272-BC32-8C23E89A87C9}">
      <dgm:prSet/>
      <dgm:spPr/>
      <dgm:t>
        <a:bodyPr/>
        <a:lstStyle/>
        <a:p>
          <a:r>
            <a:rPr lang="en-US" dirty="0"/>
            <a:t>Responsive  and mobile development</a:t>
          </a:r>
        </a:p>
      </dgm:t>
    </dgm:pt>
    <dgm:pt modelId="{3E420617-2254-4E31-965F-CE5ED757F39F}" type="parTrans" cxnId="{6097CDAC-9604-408D-A9C8-C44EE9EEB021}">
      <dgm:prSet/>
      <dgm:spPr/>
      <dgm:t>
        <a:bodyPr/>
        <a:lstStyle/>
        <a:p>
          <a:endParaRPr lang="en-US"/>
        </a:p>
      </dgm:t>
    </dgm:pt>
    <dgm:pt modelId="{E443F55D-F3B0-4042-81E3-CF5E15B3C80D}" type="sibTrans" cxnId="{6097CDAC-9604-408D-A9C8-C44EE9EEB021}">
      <dgm:prSet/>
      <dgm:spPr/>
      <dgm:t>
        <a:bodyPr/>
        <a:lstStyle/>
        <a:p>
          <a:endParaRPr lang="en-US"/>
        </a:p>
      </dgm:t>
    </dgm:pt>
    <dgm:pt modelId="{8CA5D263-C96E-45E5-A96E-D7924140474F}">
      <dgm:prSet/>
      <dgm:spPr/>
      <dgm:t>
        <a:bodyPr/>
        <a:lstStyle/>
        <a:p>
          <a:pPr>
            <a:defRPr b="1"/>
          </a:pPr>
          <a:r>
            <a:rPr lang="en-US"/>
            <a:t>Now</a:t>
          </a:r>
        </a:p>
      </dgm:t>
    </dgm:pt>
    <dgm:pt modelId="{FC546358-68F2-4D25-B430-810F82822515}" type="parTrans" cxnId="{043B2EF6-A173-4474-A27C-CEB1A4D03CBF}">
      <dgm:prSet/>
      <dgm:spPr/>
      <dgm:t>
        <a:bodyPr/>
        <a:lstStyle/>
        <a:p>
          <a:endParaRPr lang="en-US"/>
        </a:p>
      </dgm:t>
    </dgm:pt>
    <dgm:pt modelId="{9FAFB6F2-CD52-4C77-82D1-D2BC21B9F9E5}" type="sibTrans" cxnId="{043B2EF6-A173-4474-A27C-CEB1A4D03CBF}">
      <dgm:prSet/>
      <dgm:spPr/>
      <dgm:t>
        <a:bodyPr/>
        <a:lstStyle/>
        <a:p>
          <a:endParaRPr lang="en-US"/>
        </a:p>
      </dgm:t>
    </dgm:pt>
    <dgm:pt modelId="{F799517F-F21D-42AD-93F0-7358E7763AB4}">
      <dgm:prSet/>
      <dgm:spPr/>
      <dgm:t>
        <a:bodyPr/>
        <a:lstStyle/>
        <a:p>
          <a:r>
            <a:rPr lang="en-US"/>
            <a:t>Now?? </a:t>
          </a:r>
        </a:p>
      </dgm:t>
    </dgm:pt>
    <dgm:pt modelId="{35E9997E-9FBB-483A-B848-A9232ED47E7E}" type="parTrans" cxnId="{6976A759-B667-4DFE-8D68-0250CA93B7F0}">
      <dgm:prSet/>
      <dgm:spPr/>
      <dgm:t>
        <a:bodyPr/>
        <a:lstStyle/>
        <a:p>
          <a:endParaRPr lang="en-US"/>
        </a:p>
      </dgm:t>
    </dgm:pt>
    <dgm:pt modelId="{BB491FE7-9A00-4E3E-B4C6-91AA14955DC7}" type="sibTrans" cxnId="{6976A759-B667-4DFE-8D68-0250CA93B7F0}">
      <dgm:prSet/>
      <dgm:spPr/>
      <dgm:t>
        <a:bodyPr/>
        <a:lstStyle/>
        <a:p>
          <a:endParaRPr lang="en-US"/>
        </a:p>
      </dgm:t>
    </dgm:pt>
    <dgm:pt modelId="{F1711766-201E-49E1-BCB8-D444866E1BB0}" type="pres">
      <dgm:prSet presAssocID="{C7B4689B-474F-499C-BB8B-C3DBCEF6866E}" presName="root" presStyleCnt="0">
        <dgm:presLayoutVars>
          <dgm:chMax/>
          <dgm:chPref/>
          <dgm:animLvl val="lvl"/>
        </dgm:presLayoutVars>
      </dgm:prSet>
      <dgm:spPr/>
    </dgm:pt>
    <dgm:pt modelId="{57A07C13-7207-4F9C-A817-4B22231F91BD}" type="pres">
      <dgm:prSet presAssocID="{C7B4689B-474F-499C-BB8B-C3DBCEF6866E}" presName="divider" presStyleLbl="fgAcc1" presStyleIdx="0" presStyleCnt="8"/>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8F3C149B-7066-4EEE-9A04-EC48B9CD125B}" type="pres">
      <dgm:prSet presAssocID="{C7B4689B-474F-499C-BB8B-C3DBCEF6866E}" presName="nodes" presStyleCnt="0">
        <dgm:presLayoutVars>
          <dgm:chMax/>
          <dgm:chPref/>
          <dgm:animLvl val="lvl"/>
        </dgm:presLayoutVars>
      </dgm:prSet>
      <dgm:spPr/>
    </dgm:pt>
    <dgm:pt modelId="{6BCB1AE3-9F68-41E2-A6E7-9AAC534C60BC}" type="pres">
      <dgm:prSet presAssocID="{E9B9CF5D-ACBC-4CCD-A454-C6CA344E3FD5}" presName="composite" presStyleCnt="0"/>
      <dgm:spPr/>
    </dgm:pt>
    <dgm:pt modelId="{C05E2D73-90B5-45D4-98BF-9A5318E9F71D}" type="pres">
      <dgm:prSet presAssocID="{E9B9CF5D-ACBC-4CCD-A454-C6CA344E3FD5}" presName="ConnectorPoint" presStyleLbl="lnNode1" presStyleIdx="0"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72435236-095E-4E51-92F1-EEA216D49733}" type="pres">
      <dgm:prSet presAssocID="{E9B9CF5D-ACBC-4CCD-A454-C6CA344E3FD5}" presName="DropPinPlaceHolder" presStyleCnt="0"/>
      <dgm:spPr/>
    </dgm:pt>
    <dgm:pt modelId="{30430AA7-7E2B-445B-9671-4293351B02FF}" type="pres">
      <dgm:prSet presAssocID="{E9B9CF5D-ACBC-4CCD-A454-C6CA344E3FD5}" presName="DropPin" presStyleLbl="alignNode1" presStyleIdx="0" presStyleCnt="7"/>
      <dgm:spPr/>
    </dgm:pt>
    <dgm:pt modelId="{86A28ECC-5381-4D2F-ACED-2E78A4253444}" type="pres">
      <dgm:prSet presAssocID="{E9B9CF5D-ACBC-4CCD-A454-C6CA344E3FD5}" presName="Ellipse" presStyleLbl="fgAcc1" presStyleIdx="1" presStyleCnt="8"/>
      <dgm:spPr>
        <a:solidFill>
          <a:schemeClr val="lt1">
            <a:alpha val="90000"/>
            <a:hueOff val="0"/>
            <a:satOff val="0"/>
            <a:lumOff val="0"/>
            <a:alphaOff val="0"/>
          </a:schemeClr>
        </a:solidFill>
        <a:ln w="6350" cap="flat" cmpd="sng" algn="ctr">
          <a:noFill/>
          <a:prstDash val="solid"/>
          <a:miter lim="800000"/>
        </a:ln>
        <a:effectLst/>
      </dgm:spPr>
    </dgm:pt>
    <dgm:pt modelId="{D6136460-7375-4C28-847A-F31D07CDDC5A}" type="pres">
      <dgm:prSet presAssocID="{E9B9CF5D-ACBC-4CCD-A454-C6CA344E3FD5}" presName="L2TextContainer" presStyleLbl="revTx" presStyleIdx="0" presStyleCnt="14">
        <dgm:presLayoutVars>
          <dgm:bulletEnabled val="1"/>
        </dgm:presLayoutVars>
      </dgm:prSet>
      <dgm:spPr/>
    </dgm:pt>
    <dgm:pt modelId="{892B2FDB-DE6D-466C-990F-DEB4E68D6858}" type="pres">
      <dgm:prSet presAssocID="{E9B9CF5D-ACBC-4CCD-A454-C6CA344E3FD5}" presName="L1TextContainer" presStyleLbl="revTx" presStyleIdx="1" presStyleCnt="14">
        <dgm:presLayoutVars>
          <dgm:chMax val="1"/>
          <dgm:chPref val="1"/>
          <dgm:bulletEnabled val="1"/>
        </dgm:presLayoutVars>
      </dgm:prSet>
      <dgm:spPr/>
    </dgm:pt>
    <dgm:pt modelId="{9707DEB9-BA92-4AAF-9BD3-7E62A383F959}" type="pres">
      <dgm:prSet presAssocID="{E9B9CF5D-ACBC-4CCD-A454-C6CA344E3FD5}" presName="ConnectLine" presStyleLbl="sibTrans1D1" presStyleIdx="0" presStyleCnt="7"/>
      <dgm:spPr>
        <a:noFill/>
        <a:ln w="12700" cap="flat" cmpd="sng" algn="ctr">
          <a:solidFill>
            <a:schemeClr val="accent3">
              <a:hueOff val="0"/>
              <a:satOff val="0"/>
              <a:lumOff val="0"/>
              <a:alphaOff val="0"/>
            </a:schemeClr>
          </a:solidFill>
          <a:prstDash val="dash"/>
          <a:miter lim="800000"/>
        </a:ln>
        <a:effectLst/>
      </dgm:spPr>
    </dgm:pt>
    <dgm:pt modelId="{020BA755-FE9E-4A53-A250-C5C5CFE58295}" type="pres">
      <dgm:prSet presAssocID="{E9B9CF5D-ACBC-4CCD-A454-C6CA344E3FD5}" presName="EmptyPlaceHolder" presStyleCnt="0"/>
      <dgm:spPr/>
    </dgm:pt>
    <dgm:pt modelId="{1DD4349D-EA4A-47AB-B447-7D18ED4DE113}" type="pres">
      <dgm:prSet presAssocID="{DA79C895-2AB0-4ED1-8445-4185043DB1D7}" presName="spaceBetweenRectangles" presStyleCnt="0"/>
      <dgm:spPr/>
    </dgm:pt>
    <dgm:pt modelId="{E2E87122-3504-4E25-B5D8-2132B47FD643}" type="pres">
      <dgm:prSet presAssocID="{1880C0DA-98D5-4D4F-A7CC-4F5FA8F9F5D2}" presName="composite" presStyleCnt="0"/>
      <dgm:spPr/>
    </dgm:pt>
    <dgm:pt modelId="{543F81AD-D86B-46BD-B16A-1A988D57C899}" type="pres">
      <dgm:prSet presAssocID="{1880C0DA-98D5-4D4F-A7CC-4F5FA8F9F5D2}" presName="ConnectorPoint" presStyleLbl="lnNode1" presStyleIdx="1"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767B60B4-8903-40CA-AFA8-97C3576B0F9B}" type="pres">
      <dgm:prSet presAssocID="{1880C0DA-98D5-4D4F-A7CC-4F5FA8F9F5D2}" presName="DropPinPlaceHolder" presStyleCnt="0"/>
      <dgm:spPr/>
    </dgm:pt>
    <dgm:pt modelId="{592A8481-51BB-4EEE-B0BA-BD3B586C0228}" type="pres">
      <dgm:prSet presAssocID="{1880C0DA-98D5-4D4F-A7CC-4F5FA8F9F5D2}" presName="DropPin" presStyleLbl="alignNode1" presStyleIdx="1" presStyleCnt="7"/>
      <dgm:spPr/>
    </dgm:pt>
    <dgm:pt modelId="{9D3E97A4-71C9-4F41-AA60-FE8D1E9DDF1C}" type="pres">
      <dgm:prSet presAssocID="{1880C0DA-98D5-4D4F-A7CC-4F5FA8F9F5D2}" presName="Ellipse" presStyleLbl="fgAcc1" presStyleIdx="2" presStyleCnt="8"/>
      <dgm:spPr>
        <a:solidFill>
          <a:schemeClr val="lt1">
            <a:alpha val="90000"/>
            <a:hueOff val="0"/>
            <a:satOff val="0"/>
            <a:lumOff val="0"/>
            <a:alphaOff val="0"/>
          </a:schemeClr>
        </a:solidFill>
        <a:ln w="6350" cap="flat" cmpd="sng" algn="ctr">
          <a:noFill/>
          <a:prstDash val="solid"/>
          <a:miter lim="800000"/>
        </a:ln>
        <a:effectLst/>
      </dgm:spPr>
    </dgm:pt>
    <dgm:pt modelId="{153497AC-F441-46C6-87D0-147B42F4B56C}" type="pres">
      <dgm:prSet presAssocID="{1880C0DA-98D5-4D4F-A7CC-4F5FA8F9F5D2}" presName="L2TextContainer" presStyleLbl="revTx" presStyleIdx="2" presStyleCnt="14">
        <dgm:presLayoutVars>
          <dgm:bulletEnabled val="1"/>
        </dgm:presLayoutVars>
      </dgm:prSet>
      <dgm:spPr/>
    </dgm:pt>
    <dgm:pt modelId="{BEA48657-84D7-4739-B147-DAB934915C99}" type="pres">
      <dgm:prSet presAssocID="{1880C0DA-98D5-4D4F-A7CC-4F5FA8F9F5D2}" presName="L1TextContainer" presStyleLbl="revTx" presStyleIdx="3" presStyleCnt="14">
        <dgm:presLayoutVars>
          <dgm:chMax val="1"/>
          <dgm:chPref val="1"/>
          <dgm:bulletEnabled val="1"/>
        </dgm:presLayoutVars>
      </dgm:prSet>
      <dgm:spPr/>
    </dgm:pt>
    <dgm:pt modelId="{DDF3659B-8AAE-4579-9789-AD9EF546E1C0}" type="pres">
      <dgm:prSet presAssocID="{1880C0DA-98D5-4D4F-A7CC-4F5FA8F9F5D2}" presName="ConnectLine" presStyleLbl="sibTrans1D1" presStyleIdx="1" presStyleCnt="7"/>
      <dgm:spPr>
        <a:noFill/>
        <a:ln w="12700" cap="flat" cmpd="sng" algn="ctr">
          <a:solidFill>
            <a:schemeClr val="accent3">
              <a:hueOff val="0"/>
              <a:satOff val="0"/>
              <a:lumOff val="0"/>
              <a:alphaOff val="0"/>
            </a:schemeClr>
          </a:solidFill>
          <a:prstDash val="dash"/>
          <a:miter lim="800000"/>
        </a:ln>
        <a:effectLst/>
      </dgm:spPr>
    </dgm:pt>
    <dgm:pt modelId="{5C2FD436-7959-4ED0-A737-951A99F37E59}" type="pres">
      <dgm:prSet presAssocID="{1880C0DA-98D5-4D4F-A7CC-4F5FA8F9F5D2}" presName="EmptyPlaceHolder" presStyleCnt="0"/>
      <dgm:spPr/>
    </dgm:pt>
    <dgm:pt modelId="{71554091-250B-4F5E-9508-14003B795A27}" type="pres">
      <dgm:prSet presAssocID="{1BDD99AA-E10D-4A6D-A2A9-ED659133049A}" presName="spaceBetweenRectangles" presStyleCnt="0"/>
      <dgm:spPr/>
    </dgm:pt>
    <dgm:pt modelId="{2AE43677-794C-477E-BF1A-8A01C1E2AECB}" type="pres">
      <dgm:prSet presAssocID="{21362204-C99A-4989-802D-6BE71B19792B}" presName="composite" presStyleCnt="0"/>
      <dgm:spPr/>
    </dgm:pt>
    <dgm:pt modelId="{358A86A1-2EE7-425A-BA23-C6DA5622B832}" type="pres">
      <dgm:prSet presAssocID="{21362204-C99A-4989-802D-6BE71B19792B}" presName="ConnectorPoint" presStyleLbl="lnNode1" presStyleIdx="2"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0B94AF60-7B3E-4F2F-A66E-0FC5486E4107}" type="pres">
      <dgm:prSet presAssocID="{21362204-C99A-4989-802D-6BE71B19792B}" presName="DropPinPlaceHolder" presStyleCnt="0"/>
      <dgm:spPr/>
    </dgm:pt>
    <dgm:pt modelId="{F7728B37-A3F8-4166-B59C-A6B9E62E0E70}" type="pres">
      <dgm:prSet presAssocID="{21362204-C99A-4989-802D-6BE71B19792B}" presName="DropPin" presStyleLbl="alignNode1" presStyleIdx="2" presStyleCnt="7"/>
      <dgm:spPr/>
    </dgm:pt>
    <dgm:pt modelId="{36052BAA-2194-461E-B6B6-8F1BF4E51B47}" type="pres">
      <dgm:prSet presAssocID="{21362204-C99A-4989-802D-6BE71B19792B}" presName="Ellipse" presStyleLbl="fgAcc1" presStyleIdx="3" presStyleCnt="8"/>
      <dgm:spPr>
        <a:solidFill>
          <a:schemeClr val="lt1">
            <a:alpha val="90000"/>
            <a:hueOff val="0"/>
            <a:satOff val="0"/>
            <a:lumOff val="0"/>
            <a:alphaOff val="0"/>
          </a:schemeClr>
        </a:solidFill>
        <a:ln w="6350" cap="flat" cmpd="sng" algn="ctr">
          <a:noFill/>
          <a:prstDash val="solid"/>
          <a:miter lim="800000"/>
        </a:ln>
        <a:effectLst/>
      </dgm:spPr>
    </dgm:pt>
    <dgm:pt modelId="{1DD86D4C-CBEA-4C81-B9E6-F0FA355EE91C}" type="pres">
      <dgm:prSet presAssocID="{21362204-C99A-4989-802D-6BE71B19792B}" presName="L2TextContainer" presStyleLbl="revTx" presStyleIdx="4" presStyleCnt="14">
        <dgm:presLayoutVars>
          <dgm:bulletEnabled val="1"/>
        </dgm:presLayoutVars>
      </dgm:prSet>
      <dgm:spPr/>
    </dgm:pt>
    <dgm:pt modelId="{D375F59F-34F2-40EB-A3FF-EFF1639EA435}" type="pres">
      <dgm:prSet presAssocID="{21362204-C99A-4989-802D-6BE71B19792B}" presName="L1TextContainer" presStyleLbl="revTx" presStyleIdx="5" presStyleCnt="14">
        <dgm:presLayoutVars>
          <dgm:chMax val="1"/>
          <dgm:chPref val="1"/>
          <dgm:bulletEnabled val="1"/>
        </dgm:presLayoutVars>
      </dgm:prSet>
      <dgm:spPr/>
    </dgm:pt>
    <dgm:pt modelId="{740BB20B-E039-4B93-876A-8B8770C77371}" type="pres">
      <dgm:prSet presAssocID="{21362204-C99A-4989-802D-6BE71B19792B}" presName="ConnectLine" presStyleLbl="sibTrans1D1" presStyleIdx="2" presStyleCnt="7"/>
      <dgm:spPr>
        <a:noFill/>
        <a:ln w="12700" cap="flat" cmpd="sng" algn="ctr">
          <a:solidFill>
            <a:schemeClr val="accent3">
              <a:hueOff val="0"/>
              <a:satOff val="0"/>
              <a:lumOff val="0"/>
              <a:alphaOff val="0"/>
            </a:schemeClr>
          </a:solidFill>
          <a:prstDash val="dash"/>
          <a:miter lim="800000"/>
        </a:ln>
        <a:effectLst/>
      </dgm:spPr>
    </dgm:pt>
    <dgm:pt modelId="{37814030-318E-4E4E-9DEB-48B0692424C5}" type="pres">
      <dgm:prSet presAssocID="{21362204-C99A-4989-802D-6BE71B19792B}" presName="EmptyPlaceHolder" presStyleCnt="0"/>
      <dgm:spPr/>
    </dgm:pt>
    <dgm:pt modelId="{59A0A1A6-0F04-4E44-BA2D-0EABBBC19962}" type="pres">
      <dgm:prSet presAssocID="{F1AAEB79-49BD-474F-ADFA-65755776A8C8}" presName="spaceBetweenRectangles" presStyleCnt="0"/>
      <dgm:spPr/>
    </dgm:pt>
    <dgm:pt modelId="{BAE5D520-81D0-4EE2-8E3A-C9FABFE646FE}" type="pres">
      <dgm:prSet presAssocID="{86C1928B-C00A-4D6A-91B2-0F4B50A05197}" presName="composite" presStyleCnt="0"/>
      <dgm:spPr/>
    </dgm:pt>
    <dgm:pt modelId="{4052FEAF-72CB-4E3E-9F62-0638154A2ED6}" type="pres">
      <dgm:prSet presAssocID="{86C1928B-C00A-4D6A-91B2-0F4B50A05197}" presName="ConnectorPoint" presStyleLbl="lnNode1" presStyleIdx="3"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76F9E07A-97F7-4D46-8A7D-F5DB18D6FA97}" type="pres">
      <dgm:prSet presAssocID="{86C1928B-C00A-4D6A-91B2-0F4B50A05197}" presName="DropPinPlaceHolder" presStyleCnt="0"/>
      <dgm:spPr/>
    </dgm:pt>
    <dgm:pt modelId="{E2EA55BB-E88F-40C1-9C15-A09EBDBB233A}" type="pres">
      <dgm:prSet presAssocID="{86C1928B-C00A-4D6A-91B2-0F4B50A05197}" presName="DropPin" presStyleLbl="alignNode1" presStyleIdx="3" presStyleCnt="7"/>
      <dgm:spPr/>
    </dgm:pt>
    <dgm:pt modelId="{237B06B2-6759-484E-93DB-2AF5808DDD36}" type="pres">
      <dgm:prSet presAssocID="{86C1928B-C00A-4D6A-91B2-0F4B50A05197}" presName="Ellipse" presStyleLbl="fgAcc1" presStyleIdx="4" presStyleCnt="8"/>
      <dgm:spPr>
        <a:solidFill>
          <a:schemeClr val="lt1">
            <a:alpha val="90000"/>
            <a:hueOff val="0"/>
            <a:satOff val="0"/>
            <a:lumOff val="0"/>
            <a:alphaOff val="0"/>
          </a:schemeClr>
        </a:solidFill>
        <a:ln w="6350" cap="flat" cmpd="sng" algn="ctr">
          <a:noFill/>
          <a:prstDash val="solid"/>
          <a:miter lim="800000"/>
        </a:ln>
        <a:effectLst/>
      </dgm:spPr>
    </dgm:pt>
    <dgm:pt modelId="{C2C057E9-B21B-4BAB-ACCF-93BA9570F076}" type="pres">
      <dgm:prSet presAssocID="{86C1928B-C00A-4D6A-91B2-0F4B50A05197}" presName="L2TextContainer" presStyleLbl="revTx" presStyleIdx="6" presStyleCnt="14">
        <dgm:presLayoutVars>
          <dgm:bulletEnabled val="1"/>
        </dgm:presLayoutVars>
      </dgm:prSet>
      <dgm:spPr/>
    </dgm:pt>
    <dgm:pt modelId="{4A1F82B1-BD42-4BE5-9CFF-13B02BEA0656}" type="pres">
      <dgm:prSet presAssocID="{86C1928B-C00A-4D6A-91B2-0F4B50A05197}" presName="L1TextContainer" presStyleLbl="revTx" presStyleIdx="7" presStyleCnt="14">
        <dgm:presLayoutVars>
          <dgm:chMax val="1"/>
          <dgm:chPref val="1"/>
          <dgm:bulletEnabled val="1"/>
        </dgm:presLayoutVars>
      </dgm:prSet>
      <dgm:spPr/>
    </dgm:pt>
    <dgm:pt modelId="{F333F88C-A556-4F79-96F1-84CCB9F3E897}" type="pres">
      <dgm:prSet presAssocID="{86C1928B-C00A-4D6A-91B2-0F4B50A05197}" presName="ConnectLine" presStyleLbl="sibTrans1D1" presStyleIdx="3" presStyleCnt="7"/>
      <dgm:spPr>
        <a:noFill/>
        <a:ln w="12700" cap="flat" cmpd="sng" algn="ctr">
          <a:solidFill>
            <a:schemeClr val="accent3">
              <a:hueOff val="0"/>
              <a:satOff val="0"/>
              <a:lumOff val="0"/>
              <a:alphaOff val="0"/>
            </a:schemeClr>
          </a:solidFill>
          <a:prstDash val="dash"/>
          <a:miter lim="800000"/>
        </a:ln>
        <a:effectLst/>
      </dgm:spPr>
    </dgm:pt>
    <dgm:pt modelId="{63BC08B1-6F4E-4BAC-8BB4-5ABF87A894CB}" type="pres">
      <dgm:prSet presAssocID="{86C1928B-C00A-4D6A-91B2-0F4B50A05197}" presName="EmptyPlaceHolder" presStyleCnt="0"/>
      <dgm:spPr/>
    </dgm:pt>
    <dgm:pt modelId="{ACA2AE51-2D3B-402D-9CB0-ED28CD7E38DB}" type="pres">
      <dgm:prSet presAssocID="{C21C0260-E007-4482-B24F-7E3CA222D1C9}" presName="spaceBetweenRectangles" presStyleCnt="0"/>
      <dgm:spPr/>
    </dgm:pt>
    <dgm:pt modelId="{AC51A750-493E-48B0-AF4B-4874F0761DD4}" type="pres">
      <dgm:prSet presAssocID="{5FCB817D-5F6B-42D3-A464-C596B4B3B0C2}" presName="composite" presStyleCnt="0"/>
      <dgm:spPr/>
    </dgm:pt>
    <dgm:pt modelId="{11FB4E7D-8E29-4779-8ED7-BFD5472FF9C5}" type="pres">
      <dgm:prSet presAssocID="{5FCB817D-5F6B-42D3-A464-C596B4B3B0C2}" presName="ConnectorPoint" presStyleLbl="lnNode1" presStyleIdx="4"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45CEFF78-8378-41A7-ACBA-8E918FD0A927}" type="pres">
      <dgm:prSet presAssocID="{5FCB817D-5F6B-42D3-A464-C596B4B3B0C2}" presName="DropPinPlaceHolder" presStyleCnt="0"/>
      <dgm:spPr/>
    </dgm:pt>
    <dgm:pt modelId="{792A14C9-504D-4A6B-AD2B-E09E1C0B086A}" type="pres">
      <dgm:prSet presAssocID="{5FCB817D-5F6B-42D3-A464-C596B4B3B0C2}" presName="DropPin" presStyleLbl="alignNode1" presStyleIdx="4" presStyleCnt="7"/>
      <dgm:spPr/>
    </dgm:pt>
    <dgm:pt modelId="{3F35E041-1C25-4B41-A78B-B8793CB4E000}" type="pres">
      <dgm:prSet presAssocID="{5FCB817D-5F6B-42D3-A464-C596B4B3B0C2}" presName="Ellipse" presStyleLbl="fgAcc1" presStyleIdx="5" presStyleCnt="8"/>
      <dgm:spPr>
        <a:solidFill>
          <a:schemeClr val="lt1">
            <a:alpha val="90000"/>
            <a:hueOff val="0"/>
            <a:satOff val="0"/>
            <a:lumOff val="0"/>
            <a:alphaOff val="0"/>
          </a:schemeClr>
        </a:solidFill>
        <a:ln w="6350" cap="flat" cmpd="sng" algn="ctr">
          <a:noFill/>
          <a:prstDash val="solid"/>
          <a:miter lim="800000"/>
        </a:ln>
        <a:effectLst/>
      </dgm:spPr>
    </dgm:pt>
    <dgm:pt modelId="{C682C794-834B-462C-B753-0265CD7385D1}" type="pres">
      <dgm:prSet presAssocID="{5FCB817D-5F6B-42D3-A464-C596B4B3B0C2}" presName="L2TextContainer" presStyleLbl="revTx" presStyleIdx="8" presStyleCnt="14">
        <dgm:presLayoutVars>
          <dgm:bulletEnabled val="1"/>
        </dgm:presLayoutVars>
      </dgm:prSet>
      <dgm:spPr/>
    </dgm:pt>
    <dgm:pt modelId="{4639728B-5969-486E-91DB-99F5DD62B0FE}" type="pres">
      <dgm:prSet presAssocID="{5FCB817D-5F6B-42D3-A464-C596B4B3B0C2}" presName="L1TextContainer" presStyleLbl="revTx" presStyleIdx="9" presStyleCnt="14">
        <dgm:presLayoutVars>
          <dgm:chMax val="1"/>
          <dgm:chPref val="1"/>
          <dgm:bulletEnabled val="1"/>
        </dgm:presLayoutVars>
      </dgm:prSet>
      <dgm:spPr/>
    </dgm:pt>
    <dgm:pt modelId="{92A87C0A-603B-4638-AAE9-66F339925748}" type="pres">
      <dgm:prSet presAssocID="{5FCB817D-5F6B-42D3-A464-C596B4B3B0C2}" presName="ConnectLine" presStyleLbl="sibTrans1D1" presStyleIdx="4" presStyleCnt="7"/>
      <dgm:spPr>
        <a:noFill/>
        <a:ln w="12700" cap="flat" cmpd="sng" algn="ctr">
          <a:solidFill>
            <a:schemeClr val="accent3">
              <a:hueOff val="0"/>
              <a:satOff val="0"/>
              <a:lumOff val="0"/>
              <a:alphaOff val="0"/>
            </a:schemeClr>
          </a:solidFill>
          <a:prstDash val="dash"/>
          <a:miter lim="800000"/>
        </a:ln>
        <a:effectLst/>
      </dgm:spPr>
    </dgm:pt>
    <dgm:pt modelId="{D99347D8-BBFA-4739-A851-0309DE897C49}" type="pres">
      <dgm:prSet presAssocID="{5FCB817D-5F6B-42D3-A464-C596B4B3B0C2}" presName="EmptyPlaceHolder" presStyleCnt="0"/>
      <dgm:spPr/>
    </dgm:pt>
    <dgm:pt modelId="{1946EEE8-46D2-452B-8579-086C5AE83C0A}" type="pres">
      <dgm:prSet presAssocID="{B39BAA6F-570C-4196-B25A-A7A0E9190556}" presName="spaceBetweenRectangles" presStyleCnt="0"/>
      <dgm:spPr/>
    </dgm:pt>
    <dgm:pt modelId="{35FDF465-763F-4975-92F9-785C84B1D6D1}" type="pres">
      <dgm:prSet presAssocID="{450361F6-21CC-44DD-A62C-D16491A962FD}" presName="composite" presStyleCnt="0"/>
      <dgm:spPr/>
    </dgm:pt>
    <dgm:pt modelId="{20C3C600-673D-4371-B0D6-45D024AC95ED}" type="pres">
      <dgm:prSet presAssocID="{450361F6-21CC-44DD-A62C-D16491A962FD}" presName="ConnectorPoint" presStyleLbl="lnNode1" presStyleIdx="5"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1F5D12BC-A802-4FF5-AB0B-B03330CC1D50}" type="pres">
      <dgm:prSet presAssocID="{450361F6-21CC-44DD-A62C-D16491A962FD}" presName="DropPinPlaceHolder" presStyleCnt="0"/>
      <dgm:spPr/>
    </dgm:pt>
    <dgm:pt modelId="{98E5D157-D487-4384-8511-73439AFA659C}" type="pres">
      <dgm:prSet presAssocID="{450361F6-21CC-44DD-A62C-D16491A962FD}" presName="DropPin" presStyleLbl="alignNode1" presStyleIdx="5" presStyleCnt="7"/>
      <dgm:spPr/>
    </dgm:pt>
    <dgm:pt modelId="{0F6A963E-8E07-4003-9AFA-9AA58AB73273}" type="pres">
      <dgm:prSet presAssocID="{450361F6-21CC-44DD-A62C-D16491A962FD}" presName="Ellipse" presStyleLbl="fgAcc1" presStyleIdx="6" presStyleCnt="8"/>
      <dgm:spPr>
        <a:solidFill>
          <a:schemeClr val="lt1">
            <a:alpha val="90000"/>
            <a:hueOff val="0"/>
            <a:satOff val="0"/>
            <a:lumOff val="0"/>
            <a:alphaOff val="0"/>
          </a:schemeClr>
        </a:solidFill>
        <a:ln w="6350" cap="flat" cmpd="sng" algn="ctr">
          <a:noFill/>
          <a:prstDash val="solid"/>
          <a:miter lim="800000"/>
        </a:ln>
        <a:effectLst/>
      </dgm:spPr>
    </dgm:pt>
    <dgm:pt modelId="{7786D8FD-7D50-4D4E-A103-6DEE6D45ED78}" type="pres">
      <dgm:prSet presAssocID="{450361F6-21CC-44DD-A62C-D16491A962FD}" presName="L2TextContainer" presStyleLbl="revTx" presStyleIdx="10" presStyleCnt="14">
        <dgm:presLayoutVars>
          <dgm:bulletEnabled val="1"/>
        </dgm:presLayoutVars>
      </dgm:prSet>
      <dgm:spPr/>
    </dgm:pt>
    <dgm:pt modelId="{52219A7C-736E-4A46-8EC0-DF582087E643}" type="pres">
      <dgm:prSet presAssocID="{450361F6-21CC-44DD-A62C-D16491A962FD}" presName="L1TextContainer" presStyleLbl="revTx" presStyleIdx="11" presStyleCnt="14">
        <dgm:presLayoutVars>
          <dgm:chMax val="1"/>
          <dgm:chPref val="1"/>
          <dgm:bulletEnabled val="1"/>
        </dgm:presLayoutVars>
      </dgm:prSet>
      <dgm:spPr/>
    </dgm:pt>
    <dgm:pt modelId="{B1E9B124-B24C-41A9-8E93-AF6643A9F679}" type="pres">
      <dgm:prSet presAssocID="{450361F6-21CC-44DD-A62C-D16491A962FD}" presName="ConnectLine" presStyleLbl="sibTrans1D1" presStyleIdx="5" presStyleCnt="7"/>
      <dgm:spPr>
        <a:noFill/>
        <a:ln w="12700" cap="flat" cmpd="sng" algn="ctr">
          <a:solidFill>
            <a:schemeClr val="accent3">
              <a:hueOff val="0"/>
              <a:satOff val="0"/>
              <a:lumOff val="0"/>
              <a:alphaOff val="0"/>
            </a:schemeClr>
          </a:solidFill>
          <a:prstDash val="dash"/>
          <a:miter lim="800000"/>
        </a:ln>
        <a:effectLst/>
      </dgm:spPr>
    </dgm:pt>
    <dgm:pt modelId="{A9E6AC26-3CBC-43ED-AC73-6CB3ADDBB907}" type="pres">
      <dgm:prSet presAssocID="{450361F6-21CC-44DD-A62C-D16491A962FD}" presName="EmptyPlaceHolder" presStyleCnt="0"/>
      <dgm:spPr/>
    </dgm:pt>
    <dgm:pt modelId="{A93E195C-C602-4D5E-876E-A96966191250}" type="pres">
      <dgm:prSet presAssocID="{412D33BF-E3E3-4F01-9C22-C4909855EB8A}" presName="spaceBetweenRectangles" presStyleCnt="0"/>
      <dgm:spPr/>
    </dgm:pt>
    <dgm:pt modelId="{A76FD517-DE7D-4E2A-AAA8-275FE557F24A}" type="pres">
      <dgm:prSet presAssocID="{8CA5D263-C96E-45E5-A96E-D7924140474F}" presName="composite" presStyleCnt="0"/>
      <dgm:spPr/>
    </dgm:pt>
    <dgm:pt modelId="{BAA0071A-4F55-4063-8C9D-AA34B8A27BAE}" type="pres">
      <dgm:prSet presAssocID="{8CA5D263-C96E-45E5-A96E-D7924140474F}" presName="ConnectorPoint" presStyleLbl="lnNode1" presStyleIdx="6" presStyleCnt="7"/>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0563438C-4759-4671-8895-C55DAF387352}" type="pres">
      <dgm:prSet presAssocID="{8CA5D263-C96E-45E5-A96E-D7924140474F}" presName="DropPinPlaceHolder" presStyleCnt="0"/>
      <dgm:spPr/>
    </dgm:pt>
    <dgm:pt modelId="{0806277D-E7B1-4A0C-8007-9008D19B32FB}" type="pres">
      <dgm:prSet presAssocID="{8CA5D263-C96E-45E5-A96E-D7924140474F}" presName="DropPin" presStyleLbl="alignNode1" presStyleIdx="6" presStyleCnt="7"/>
      <dgm:spPr/>
    </dgm:pt>
    <dgm:pt modelId="{5620D4DB-711F-43CE-B8C4-2E8F8F0B01B2}" type="pres">
      <dgm:prSet presAssocID="{8CA5D263-C96E-45E5-A96E-D7924140474F}" presName="Ellipse" presStyleLbl="fgAcc1" presStyleIdx="7" presStyleCnt="8"/>
      <dgm:spPr>
        <a:solidFill>
          <a:schemeClr val="lt1">
            <a:alpha val="90000"/>
            <a:hueOff val="0"/>
            <a:satOff val="0"/>
            <a:lumOff val="0"/>
            <a:alphaOff val="0"/>
          </a:schemeClr>
        </a:solidFill>
        <a:ln w="6350" cap="flat" cmpd="sng" algn="ctr">
          <a:noFill/>
          <a:prstDash val="solid"/>
          <a:miter lim="800000"/>
        </a:ln>
        <a:effectLst/>
      </dgm:spPr>
    </dgm:pt>
    <dgm:pt modelId="{A21BDB71-964F-4888-B135-931A6A381393}" type="pres">
      <dgm:prSet presAssocID="{8CA5D263-C96E-45E5-A96E-D7924140474F}" presName="L2TextContainer" presStyleLbl="revTx" presStyleIdx="12" presStyleCnt="14">
        <dgm:presLayoutVars>
          <dgm:bulletEnabled val="1"/>
        </dgm:presLayoutVars>
      </dgm:prSet>
      <dgm:spPr/>
    </dgm:pt>
    <dgm:pt modelId="{F8223210-A031-44F6-98A7-8E4BA57A7F70}" type="pres">
      <dgm:prSet presAssocID="{8CA5D263-C96E-45E5-A96E-D7924140474F}" presName="L1TextContainer" presStyleLbl="revTx" presStyleIdx="13" presStyleCnt="14">
        <dgm:presLayoutVars>
          <dgm:chMax val="1"/>
          <dgm:chPref val="1"/>
          <dgm:bulletEnabled val="1"/>
        </dgm:presLayoutVars>
      </dgm:prSet>
      <dgm:spPr/>
    </dgm:pt>
    <dgm:pt modelId="{A27C5B70-728A-44A0-9906-4A337F13804C}" type="pres">
      <dgm:prSet presAssocID="{8CA5D263-C96E-45E5-A96E-D7924140474F}" presName="ConnectLine" presStyleLbl="sibTrans1D1" presStyleIdx="6" presStyleCnt="7"/>
      <dgm:spPr>
        <a:noFill/>
        <a:ln w="12700" cap="flat" cmpd="sng" algn="ctr">
          <a:solidFill>
            <a:schemeClr val="accent3">
              <a:hueOff val="0"/>
              <a:satOff val="0"/>
              <a:lumOff val="0"/>
              <a:alphaOff val="0"/>
            </a:schemeClr>
          </a:solidFill>
          <a:prstDash val="dash"/>
          <a:miter lim="800000"/>
        </a:ln>
        <a:effectLst/>
      </dgm:spPr>
    </dgm:pt>
    <dgm:pt modelId="{5FF28C6E-2283-4313-9E7D-62FD00BABF33}" type="pres">
      <dgm:prSet presAssocID="{8CA5D263-C96E-45E5-A96E-D7924140474F}" presName="EmptyPlaceHolder" presStyleCnt="0"/>
      <dgm:spPr/>
    </dgm:pt>
  </dgm:ptLst>
  <dgm:cxnLst>
    <dgm:cxn modelId="{FBD4F902-BDBE-4937-8C41-1A0FF85A7A0D}" type="presOf" srcId="{C7B4689B-474F-499C-BB8B-C3DBCEF6866E}" destId="{F1711766-201E-49E1-BCB8-D444866E1BB0}" srcOrd="0" destOrd="0" presId="urn:microsoft.com/office/officeart/2017/3/layout/DropPinTimeline"/>
    <dgm:cxn modelId="{7721FB06-B86B-4D41-B6EA-188BE164C492}" type="presOf" srcId="{450361F6-21CC-44DD-A62C-D16491A962FD}" destId="{52219A7C-736E-4A46-8EC0-DF582087E643}" srcOrd="0" destOrd="0" presId="urn:microsoft.com/office/officeart/2017/3/layout/DropPinTimeline"/>
    <dgm:cxn modelId="{5E92FC0C-0F61-4B46-8E40-D0DF156BF650}" type="presOf" srcId="{8CA5D263-C96E-45E5-A96E-D7924140474F}" destId="{F8223210-A031-44F6-98A7-8E4BA57A7F70}" srcOrd="0" destOrd="0" presId="urn:microsoft.com/office/officeart/2017/3/layout/DropPinTimeline"/>
    <dgm:cxn modelId="{967FA00D-BA19-4AC6-87C6-D0AEF6508506}" srcId="{1880C0DA-98D5-4D4F-A7CC-4F5FA8F9F5D2}" destId="{24B38B63-702F-4038-A740-86E63D5CDA94}" srcOrd="0" destOrd="0" parTransId="{B3B956AE-CBC3-4A0E-8498-3153C100F6D7}" sibTransId="{51A35A37-5A5D-4B36-A622-164249DD0D40}"/>
    <dgm:cxn modelId="{E1B7C612-A22C-4354-9673-C1CD83771BD3}" type="presOf" srcId="{97C10473-370B-49B0-84D7-AEDBE70A7FDE}" destId="{1DD86D4C-CBEA-4C81-B9E6-F0FA355EE91C}" srcOrd="0" destOrd="0" presId="urn:microsoft.com/office/officeart/2017/3/layout/DropPinTimeline"/>
    <dgm:cxn modelId="{8582131C-EBE8-4D14-891C-F0C3C18F31FB}" srcId="{5FCB817D-5F6B-42D3-A464-C596B4B3B0C2}" destId="{7F162DC5-CA58-4820-B978-231023B0FBF1}" srcOrd="0" destOrd="0" parTransId="{4C66C27E-79C6-464D-A8DD-00F80D289CB8}" sibTransId="{972CF869-07CB-4157-BE6E-91A4AC5610DB}"/>
    <dgm:cxn modelId="{EC797F1E-941F-4CDA-890F-C3BB582030F2}" type="presOf" srcId="{57EF7D71-78E5-4272-BC32-8C23E89A87C9}" destId="{7786D8FD-7D50-4D4E-A103-6DEE6D45ED78}" srcOrd="0" destOrd="0" presId="urn:microsoft.com/office/officeart/2017/3/layout/DropPinTimeline"/>
    <dgm:cxn modelId="{38FEDE2F-4217-454D-BA2D-2E165E4B0C17}" type="presOf" srcId="{1880C0DA-98D5-4D4F-A7CC-4F5FA8F9F5D2}" destId="{BEA48657-84D7-4739-B147-DAB934915C99}" srcOrd="0" destOrd="0" presId="urn:microsoft.com/office/officeart/2017/3/layout/DropPinTimeline"/>
    <dgm:cxn modelId="{408A0136-EAF2-4623-A22A-A0F21BAFEBE2}" type="presOf" srcId="{86C1928B-C00A-4D6A-91B2-0F4B50A05197}" destId="{4A1F82B1-BD42-4BE5-9CFF-13B02BEA0656}" srcOrd="0" destOrd="0" presId="urn:microsoft.com/office/officeart/2017/3/layout/DropPinTimeline"/>
    <dgm:cxn modelId="{644D1D3A-CB66-47E7-AED6-D686940BD7DC}" srcId="{C7B4689B-474F-499C-BB8B-C3DBCEF6866E}" destId="{450361F6-21CC-44DD-A62C-D16491A962FD}" srcOrd="5" destOrd="0" parTransId="{03D664F6-6AA7-4827-A957-E192804B10D5}" sibTransId="{412D33BF-E3E3-4F01-9C22-C4909855EB8A}"/>
    <dgm:cxn modelId="{C164E63F-672A-4952-8B7E-914608F77A87}" type="presOf" srcId="{E1268A7E-F725-4A13-8B19-EFD8827485CD}" destId="{D6136460-7375-4C28-847A-F31D07CDDC5A}" srcOrd="0" destOrd="0" presId="urn:microsoft.com/office/officeart/2017/3/layout/DropPinTimeline"/>
    <dgm:cxn modelId="{33917042-2D19-4618-90A9-07476E519072}" srcId="{C7B4689B-474F-499C-BB8B-C3DBCEF6866E}" destId="{5FCB817D-5F6B-42D3-A464-C596B4B3B0C2}" srcOrd="4" destOrd="0" parTransId="{85A6585F-ADAD-473B-968E-646A1E8909D8}" sibTransId="{B39BAA6F-570C-4196-B25A-A7A0E9190556}"/>
    <dgm:cxn modelId="{6EE4D34E-0E72-4A14-B018-0267041A3F26}" type="presOf" srcId="{F799517F-F21D-42AD-93F0-7358E7763AB4}" destId="{A21BDB71-964F-4888-B135-931A6A381393}" srcOrd="0" destOrd="0" presId="urn:microsoft.com/office/officeart/2017/3/layout/DropPinTimeline"/>
    <dgm:cxn modelId="{6976A759-B667-4DFE-8D68-0250CA93B7F0}" srcId="{8CA5D263-C96E-45E5-A96E-D7924140474F}" destId="{F799517F-F21D-42AD-93F0-7358E7763AB4}" srcOrd="0" destOrd="0" parTransId="{35E9997E-9FBB-483A-B848-A9232ED47E7E}" sibTransId="{BB491FE7-9A00-4E3E-B4C6-91AA14955DC7}"/>
    <dgm:cxn modelId="{328E005C-DEB8-4641-BA03-9F10E73E693C}" srcId="{C7B4689B-474F-499C-BB8B-C3DBCEF6866E}" destId="{E9B9CF5D-ACBC-4CCD-A454-C6CA344E3FD5}" srcOrd="0" destOrd="0" parTransId="{B76C0973-6A37-4824-9972-35224C4D8ADA}" sibTransId="{DA79C895-2AB0-4ED1-8445-4185043DB1D7}"/>
    <dgm:cxn modelId="{8613D95F-985E-44AB-8008-E197C0416C23}" srcId="{C7B4689B-474F-499C-BB8B-C3DBCEF6866E}" destId="{1880C0DA-98D5-4D4F-A7CC-4F5FA8F9F5D2}" srcOrd="1" destOrd="0" parTransId="{B7B7884C-71A6-49CB-9488-C9C410CE88C1}" sibTransId="{1BDD99AA-E10D-4A6D-A2A9-ED659133049A}"/>
    <dgm:cxn modelId="{3E7A8F76-1827-4A08-AC86-32ABD2A8D4BC}" type="presOf" srcId="{7F162DC5-CA58-4820-B978-231023B0FBF1}" destId="{C682C794-834B-462C-B753-0265CD7385D1}" srcOrd="0" destOrd="0" presId="urn:microsoft.com/office/officeart/2017/3/layout/DropPinTimeline"/>
    <dgm:cxn modelId="{FFC9E083-0269-4BB5-9A9D-0ADBEBAC68A6}" type="presOf" srcId="{8C6F13A6-E7E1-4330-8338-E4E77312D033}" destId="{C2C057E9-B21B-4BAB-ACCF-93BA9570F076}" srcOrd="0" destOrd="0" presId="urn:microsoft.com/office/officeart/2017/3/layout/DropPinTimeline"/>
    <dgm:cxn modelId="{6097CDAC-9604-408D-A9C8-C44EE9EEB021}" srcId="{450361F6-21CC-44DD-A62C-D16491A962FD}" destId="{57EF7D71-78E5-4272-BC32-8C23E89A87C9}" srcOrd="0" destOrd="0" parTransId="{3E420617-2254-4E31-965F-CE5ED757F39F}" sibTransId="{E443F55D-F3B0-4042-81E3-CF5E15B3C80D}"/>
    <dgm:cxn modelId="{4E9FBCB2-B39A-4CD6-A2B3-8344944D7196}" srcId="{C7B4689B-474F-499C-BB8B-C3DBCEF6866E}" destId="{86C1928B-C00A-4D6A-91B2-0F4B50A05197}" srcOrd="3" destOrd="0" parTransId="{0EBA547A-0D66-47CF-9AC0-402CAC015C71}" sibTransId="{C21C0260-E007-4482-B24F-7E3CA222D1C9}"/>
    <dgm:cxn modelId="{CDB339BC-E533-4D16-BAD0-E97FB53E1D2F}" type="presOf" srcId="{5FCB817D-5F6B-42D3-A464-C596B4B3B0C2}" destId="{4639728B-5969-486E-91DB-99F5DD62B0FE}" srcOrd="0" destOrd="0" presId="urn:microsoft.com/office/officeart/2017/3/layout/DropPinTimeline"/>
    <dgm:cxn modelId="{3F9F1FCA-E604-432A-98E7-10313563A880}" type="presOf" srcId="{24B38B63-702F-4038-A740-86E63D5CDA94}" destId="{153497AC-F441-46C6-87D0-147B42F4B56C}" srcOrd="0" destOrd="0" presId="urn:microsoft.com/office/officeart/2017/3/layout/DropPinTimeline"/>
    <dgm:cxn modelId="{E89DD4CB-4957-446B-AAEB-612D0823D02B}" type="presOf" srcId="{21362204-C99A-4989-802D-6BE71B19792B}" destId="{D375F59F-34F2-40EB-A3FF-EFF1639EA435}" srcOrd="0" destOrd="0" presId="urn:microsoft.com/office/officeart/2017/3/layout/DropPinTimeline"/>
    <dgm:cxn modelId="{76878BDB-5058-4867-AD04-1D2FAB79300E}" srcId="{86C1928B-C00A-4D6A-91B2-0F4B50A05197}" destId="{8C6F13A6-E7E1-4330-8338-E4E77312D033}" srcOrd="0" destOrd="0" parTransId="{82A92413-F931-4458-AEF9-774B7594890F}" sibTransId="{712AF9B7-CCC7-43E2-8162-54457E3CB224}"/>
    <dgm:cxn modelId="{0EF2A7E2-547A-4D18-8EDE-5C1DA88AED06}" type="presOf" srcId="{E9B9CF5D-ACBC-4CCD-A454-C6CA344E3FD5}" destId="{892B2FDB-DE6D-466C-990F-DEB4E68D6858}" srcOrd="0" destOrd="0" presId="urn:microsoft.com/office/officeart/2017/3/layout/DropPinTimeline"/>
    <dgm:cxn modelId="{CAF962E3-924D-4B6A-9F1F-6EDBAC955F90}" srcId="{C7B4689B-474F-499C-BB8B-C3DBCEF6866E}" destId="{21362204-C99A-4989-802D-6BE71B19792B}" srcOrd="2" destOrd="0" parTransId="{94B3EF86-31C1-4BDF-A775-540344C5FE68}" sibTransId="{F1AAEB79-49BD-474F-ADFA-65755776A8C8}"/>
    <dgm:cxn modelId="{A8733DED-8904-4C76-93DA-BAD0606E04E7}" srcId="{E9B9CF5D-ACBC-4CCD-A454-C6CA344E3FD5}" destId="{E1268A7E-F725-4A13-8B19-EFD8827485CD}" srcOrd="0" destOrd="0" parTransId="{0968E628-01F7-48A6-BF0D-4A7BD59D44AE}" sibTransId="{3DF95A58-B4DC-4CD7-87FE-7E16AE2FD224}"/>
    <dgm:cxn modelId="{043B2EF6-A173-4474-A27C-CEB1A4D03CBF}" srcId="{C7B4689B-474F-499C-BB8B-C3DBCEF6866E}" destId="{8CA5D263-C96E-45E5-A96E-D7924140474F}" srcOrd="6" destOrd="0" parTransId="{FC546358-68F2-4D25-B430-810F82822515}" sibTransId="{9FAFB6F2-CD52-4C77-82D1-D2BC21B9F9E5}"/>
    <dgm:cxn modelId="{541E00FD-BAEF-41BC-B67C-C93F1C73D6CB}" srcId="{21362204-C99A-4989-802D-6BE71B19792B}" destId="{97C10473-370B-49B0-84D7-AEDBE70A7FDE}" srcOrd="0" destOrd="0" parTransId="{D60429C5-9189-4F03-B376-EB9659915327}" sibTransId="{D51E3E63-D360-4D16-AE0B-26BFF5D6D8BA}"/>
    <dgm:cxn modelId="{8C196768-B137-4E7B-A7E3-E7F710445D30}" type="presParOf" srcId="{F1711766-201E-49E1-BCB8-D444866E1BB0}" destId="{57A07C13-7207-4F9C-A817-4B22231F91BD}" srcOrd="0" destOrd="0" presId="urn:microsoft.com/office/officeart/2017/3/layout/DropPinTimeline"/>
    <dgm:cxn modelId="{C4182189-8F75-4D80-ACA0-CE884940A817}" type="presParOf" srcId="{F1711766-201E-49E1-BCB8-D444866E1BB0}" destId="{8F3C149B-7066-4EEE-9A04-EC48B9CD125B}" srcOrd="1" destOrd="0" presId="urn:microsoft.com/office/officeart/2017/3/layout/DropPinTimeline"/>
    <dgm:cxn modelId="{BF567A30-F4B5-40DE-BB34-F796FD858D5B}" type="presParOf" srcId="{8F3C149B-7066-4EEE-9A04-EC48B9CD125B}" destId="{6BCB1AE3-9F68-41E2-A6E7-9AAC534C60BC}" srcOrd="0" destOrd="0" presId="urn:microsoft.com/office/officeart/2017/3/layout/DropPinTimeline"/>
    <dgm:cxn modelId="{61FFFF90-FC74-4A7A-964D-419CE4EEDC11}" type="presParOf" srcId="{6BCB1AE3-9F68-41E2-A6E7-9AAC534C60BC}" destId="{C05E2D73-90B5-45D4-98BF-9A5318E9F71D}" srcOrd="0" destOrd="0" presId="urn:microsoft.com/office/officeart/2017/3/layout/DropPinTimeline"/>
    <dgm:cxn modelId="{AAC46742-1819-4978-B35A-5043AC0D4369}" type="presParOf" srcId="{6BCB1AE3-9F68-41E2-A6E7-9AAC534C60BC}" destId="{72435236-095E-4E51-92F1-EEA216D49733}" srcOrd="1" destOrd="0" presId="urn:microsoft.com/office/officeart/2017/3/layout/DropPinTimeline"/>
    <dgm:cxn modelId="{244D7B2A-53C1-47EC-A05E-F77756202F66}" type="presParOf" srcId="{72435236-095E-4E51-92F1-EEA216D49733}" destId="{30430AA7-7E2B-445B-9671-4293351B02FF}" srcOrd="0" destOrd="0" presId="urn:microsoft.com/office/officeart/2017/3/layout/DropPinTimeline"/>
    <dgm:cxn modelId="{BA96508D-D4D7-4615-AC01-03919135CB5F}" type="presParOf" srcId="{72435236-095E-4E51-92F1-EEA216D49733}" destId="{86A28ECC-5381-4D2F-ACED-2E78A4253444}" srcOrd="1" destOrd="0" presId="urn:microsoft.com/office/officeart/2017/3/layout/DropPinTimeline"/>
    <dgm:cxn modelId="{D5C178D2-9DA8-4F95-857B-FFFDF93380D6}" type="presParOf" srcId="{6BCB1AE3-9F68-41E2-A6E7-9AAC534C60BC}" destId="{D6136460-7375-4C28-847A-F31D07CDDC5A}" srcOrd="2" destOrd="0" presId="urn:microsoft.com/office/officeart/2017/3/layout/DropPinTimeline"/>
    <dgm:cxn modelId="{78E17E3C-FF45-4355-AD22-591DEE5508A9}" type="presParOf" srcId="{6BCB1AE3-9F68-41E2-A6E7-9AAC534C60BC}" destId="{892B2FDB-DE6D-466C-990F-DEB4E68D6858}" srcOrd="3" destOrd="0" presId="urn:microsoft.com/office/officeart/2017/3/layout/DropPinTimeline"/>
    <dgm:cxn modelId="{4E6AB859-080B-40FE-9C2B-DCFE0961351A}" type="presParOf" srcId="{6BCB1AE3-9F68-41E2-A6E7-9AAC534C60BC}" destId="{9707DEB9-BA92-4AAF-9BD3-7E62A383F959}" srcOrd="4" destOrd="0" presId="urn:microsoft.com/office/officeart/2017/3/layout/DropPinTimeline"/>
    <dgm:cxn modelId="{62C78BD0-49E4-418C-8117-A636EBDDD2C0}" type="presParOf" srcId="{6BCB1AE3-9F68-41E2-A6E7-9AAC534C60BC}" destId="{020BA755-FE9E-4A53-A250-C5C5CFE58295}" srcOrd="5" destOrd="0" presId="urn:microsoft.com/office/officeart/2017/3/layout/DropPinTimeline"/>
    <dgm:cxn modelId="{689C2B2B-A10A-4721-957E-6EAC8C647CA0}" type="presParOf" srcId="{8F3C149B-7066-4EEE-9A04-EC48B9CD125B}" destId="{1DD4349D-EA4A-47AB-B447-7D18ED4DE113}" srcOrd="1" destOrd="0" presId="urn:microsoft.com/office/officeart/2017/3/layout/DropPinTimeline"/>
    <dgm:cxn modelId="{810036F9-D9CD-4AAA-8F58-F76F5F084C82}" type="presParOf" srcId="{8F3C149B-7066-4EEE-9A04-EC48B9CD125B}" destId="{E2E87122-3504-4E25-B5D8-2132B47FD643}" srcOrd="2" destOrd="0" presId="urn:microsoft.com/office/officeart/2017/3/layout/DropPinTimeline"/>
    <dgm:cxn modelId="{52B304FD-CC15-4460-946E-9CA747E99C38}" type="presParOf" srcId="{E2E87122-3504-4E25-B5D8-2132B47FD643}" destId="{543F81AD-D86B-46BD-B16A-1A988D57C899}" srcOrd="0" destOrd="0" presId="urn:microsoft.com/office/officeart/2017/3/layout/DropPinTimeline"/>
    <dgm:cxn modelId="{3706FEAF-2103-4514-8CD8-B1E37EA603CD}" type="presParOf" srcId="{E2E87122-3504-4E25-B5D8-2132B47FD643}" destId="{767B60B4-8903-40CA-AFA8-97C3576B0F9B}" srcOrd="1" destOrd="0" presId="urn:microsoft.com/office/officeart/2017/3/layout/DropPinTimeline"/>
    <dgm:cxn modelId="{CA9B5436-0D15-47C5-A2B7-2422DBE4BAAC}" type="presParOf" srcId="{767B60B4-8903-40CA-AFA8-97C3576B0F9B}" destId="{592A8481-51BB-4EEE-B0BA-BD3B586C0228}" srcOrd="0" destOrd="0" presId="urn:microsoft.com/office/officeart/2017/3/layout/DropPinTimeline"/>
    <dgm:cxn modelId="{21F00E6C-501C-4931-ABB6-760EC672C352}" type="presParOf" srcId="{767B60B4-8903-40CA-AFA8-97C3576B0F9B}" destId="{9D3E97A4-71C9-4F41-AA60-FE8D1E9DDF1C}" srcOrd="1" destOrd="0" presId="urn:microsoft.com/office/officeart/2017/3/layout/DropPinTimeline"/>
    <dgm:cxn modelId="{59D53FE8-D821-47A4-96E6-A94F6B9A0494}" type="presParOf" srcId="{E2E87122-3504-4E25-B5D8-2132B47FD643}" destId="{153497AC-F441-46C6-87D0-147B42F4B56C}" srcOrd="2" destOrd="0" presId="urn:microsoft.com/office/officeart/2017/3/layout/DropPinTimeline"/>
    <dgm:cxn modelId="{D8951B24-28A1-4E4C-BDDD-DD547CA1D4A5}" type="presParOf" srcId="{E2E87122-3504-4E25-B5D8-2132B47FD643}" destId="{BEA48657-84D7-4739-B147-DAB934915C99}" srcOrd="3" destOrd="0" presId="urn:microsoft.com/office/officeart/2017/3/layout/DropPinTimeline"/>
    <dgm:cxn modelId="{234E3F66-3F74-4A00-B075-266225F44E28}" type="presParOf" srcId="{E2E87122-3504-4E25-B5D8-2132B47FD643}" destId="{DDF3659B-8AAE-4579-9789-AD9EF546E1C0}" srcOrd="4" destOrd="0" presId="urn:microsoft.com/office/officeart/2017/3/layout/DropPinTimeline"/>
    <dgm:cxn modelId="{A9C81AF6-6657-4364-8CA9-1104E2A1173E}" type="presParOf" srcId="{E2E87122-3504-4E25-B5D8-2132B47FD643}" destId="{5C2FD436-7959-4ED0-A737-951A99F37E59}" srcOrd="5" destOrd="0" presId="urn:microsoft.com/office/officeart/2017/3/layout/DropPinTimeline"/>
    <dgm:cxn modelId="{90EC4886-E035-446A-BD2A-D89A2EC59A7A}" type="presParOf" srcId="{8F3C149B-7066-4EEE-9A04-EC48B9CD125B}" destId="{71554091-250B-4F5E-9508-14003B795A27}" srcOrd="3" destOrd="0" presId="urn:microsoft.com/office/officeart/2017/3/layout/DropPinTimeline"/>
    <dgm:cxn modelId="{86D4D339-FAFD-4227-ACD1-D717BF1AEF0E}" type="presParOf" srcId="{8F3C149B-7066-4EEE-9A04-EC48B9CD125B}" destId="{2AE43677-794C-477E-BF1A-8A01C1E2AECB}" srcOrd="4" destOrd="0" presId="urn:microsoft.com/office/officeart/2017/3/layout/DropPinTimeline"/>
    <dgm:cxn modelId="{066CD994-DC13-4E89-93D0-A3D1FCA4B37C}" type="presParOf" srcId="{2AE43677-794C-477E-BF1A-8A01C1E2AECB}" destId="{358A86A1-2EE7-425A-BA23-C6DA5622B832}" srcOrd="0" destOrd="0" presId="urn:microsoft.com/office/officeart/2017/3/layout/DropPinTimeline"/>
    <dgm:cxn modelId="{E1ABA227-0160-47DE-A860-4777E07F77EA}" type="presParOf" srcId="{2AE43677-794C-477E-BF1A-8A01C1E2AECB}" destId="{0B94AF60-7B3E-4F2F-A66E-0FC5486E4107}" srcOrd="1" destOrd="0" presId="urn:microsoft.com/office/officeart/2017/3/layout/DropPinTimeline"/>
    <dgm:cxn modelId="{0A0897AE-04D5-4CB2-A6F7-905BB6ACDE1D}" type="presParOf" srcId="{0B94AF60-7B3E-4F2F-A66E-0FC5486E4107}" destId="{F7728B37-A3F8-4166-B59C-A6B9E62E0E70}" srcOrd="0" destOrd="0" presId="urn:microsoft.com/office/officeart/2017/3/layout/DropPinTimeline"/>
    <dgm:cxn modelId="{38EBE350-CF4B-47D0-8DC7-E7562186AAF0}" type="presParOf" srcId="{0B94AF60-7B3E-4F2F-A66E-0FC5486E4107}" destId="{36052BAA-2194-461E-B6B6-8F1BF4E51B47}" srcOrd="1" destOrd="0" presId="urn:microsoft.com/office/officeart/2017/3/layout/DropPinTimeline"/>
    <dgm:cxn modelId="{8D7D5001-071B-410D-9B36-A24584942BF4}" type="presParOf" srcId="{2AE43677-794C-477E-BF1A-8A01C1E2AECB}" destId="{1DD86D4C-CBEA-4C81-B9E6-F0FA355EE91C}" srcOrd="2" destOrd="0" presId="urn:microsoft.com/office/officeart/2017/3/layout/DropPinTimeline"/>
    <dgm:cxn modelId="{833E486E-46AA-4F88-ADBA-C90EF775688F}" type="presParOf" srcId="{2AE43677-794C-477E-BF1A-8A01C1E2AECB}" destId="{D375F59F-34F2-40EB-A3FF-EFF1639EA435}" srcOrd="3" destOrd="0" presId="urn:microsoft.com/office/officeart/2017/3/layout/DropPinTimeline"/>
    <dgm:cxn modelId="{CC5E7DCC-F149-45B4-9591-FFA5392476FD}" type="presParOf" srcId="{2AE43677-794C-477E-BF1A-8A01C1E2AECB}" destId="{740BB20B-E039-4B93-876A-8B8770C77371}" srcOrd="4" destOrd="0" presId="urn:microsoft.com/office/officeart/2017/3/layout/DropPinTimeline"/>
    <dgm:cxn modelId="{49D42B24-57CE-43EB-B164-1243464291AE}" type="presParOf" srcId="{2AE43677-794C-477E-BF1A-8A01C1E2AECB}" destId="{37814030-318E-4E4E-9DEB-48B0692424C5}" srcOrd="5" destOrd="0" presId="urn:microsoft.com/office/officeart/2017/3/layout/DropPinTimeline"/>
    <dgm:cxn modelId="{9C5DF90A-2A5B-4FBA-89B7-65CB65070F30}" type="presParOf" srcId="{8F3C149B-7066-4EEE-9A04-EC48B9CD125B}" destId="{59A0A1A6-0F04-4E44-BA2D-0EABBBC19962}" srcOrd="5" destOrd="0" presId="urn:microsoft.com/office/officeart/2017/3/layout/DropPinTimeline"/>
    <dgm:cxn modelId="{97A12EF7-B8BE-41EE-AC02-829641CC103A}" type="presParOf" srcId="{8F3C149B-7066-4EEE-9A04-EC48B9CD125B}" destId="{BAE5D520-81D0-4EE2-8E3A-C9FABFE646FE}" srcOrd="6" destOrd="0" presId="urn:microsoft.com/office/officeart/2017/3/layout/DropPinTimeline"/>
    <dgm:cxn modelId="{96EBB5DC-0A4C-4560-ABCC-BFEB3FADE851}" type="presParOf" srcId="{BAE5D520-81D0-4EE2-8E3A-C9FABFE646FE}" destId="{4052FEAF-72CB-4E3E-9F62-0638154A2ED6}" srcOrd="0" destOrd="0" presId="urn:microsoft.com/office/officeart/2017/3/layout/DropPinTimeline"/>
    <dgm:cxn modelId="{CCBAB235-1138-4177-9273-F54B8CBE99A7}" type="presParOf" srcId="{BAE5D520-81D0-4EE2-8E3A-C9FABFE646FE}" destId="{76F9E07A-97F7-4D46-8A7D-F5DB18D6FA97}" srcOrd="1" destOrd="0" presId="urn:microsoft.com/office/officeart/2017/3/layout/DropPinTimeline"/>
    <dgm:cxn modelId="{205B0304-C5E2-4C18-9840-8E79DB81E6C5}" type="presParOf" srcId="{76F9E07A-97F7-4D46-8A7D-F5DB18D6FA97}" destId="{E2EA55BB-E88F-40C1-9C15-A09EBDBB233A}" srcOrd="0" destOrd="0" presId="urn:microsoft.com/office/officeart/2017/3/layout/DropPinTimeline"/>
    <dgm:cxn modelId="{C9597669-7704-4308-B1F3-AC94BD6F1EE6}" type="presParOf" srcId="{76F9E07A-97F7-4D46-8A7D-F5DB18D6FA97}" destId="{237B06B2-6759-484E-93DB-2AF5808DDD36}" srcOrd="1" destOrd="0" presId="urn:microsoft.com/office/officeart/2017/3/layout/DropPinTimeline"/>
    <dgm:cxn modelId="{69732A61-422C-47DC-9B26-E475B44E70CC}" type="presParOf" srcId="{BAE5D520-81D0-4EE2-8E3A-C9FABFE646FE}" destId="{C2C057E9-B21B-4BAB-ACCF-93BA9570F076}" srcOrd="2" destOrd="0" presId="urn:microsoft.com/office/officeart/2017/3/layout/DropPinTimeline"/>
    <dgm:cxn modelId="{D556CB91-3F65-4265-A827-BFCE44050DC1}" type="presParOf" srcId="{BAE5D520-81D0-4EE2-8E3A-C9FABFE646FE}" destId="{4A1F82B1-BD42-4BE5-9CFF-13B02BEA0656}" srcOrd="3" destOrd="0" presId="urn:microsoft.com/office/officeart/2017/3/layout/DropPinTimeline"/>
    <dgm:cxn modelId="{6D067F25-9B7F-47BF-9045-27D79C2EE380}" type="presParOf" srcId="{BAE5D520-81D0-4EE2-8E3A-C9FABFE646FE}" destId="{F333F88C-A556-4F79-96F1-84CCB9F3E897}" srcOrd="4" destOrd="0" presId="urn:microsoft.com/office/officeart/2017/3/layout/DropPinTimeline"/>
    <dgm:cxn modelId="{7A969ECF-A55A-48C9-B733-FA058D7D5432}" type="presParOf" srcId="{BAE5D520-81D0-4EE2-8E3A-C9FABFE646FE}" destId="{63BC08B1-6F4E-4BAC-8BB4-5ABF87A894CB}" srcOrd="5" destOrd="0" presId="urn:microsoft.com/office/officeart/2017/3/layout/DropPinTimeline"/>
    <dgm:cxn modelId="{10613106-F823-4CDA-833D-BFFE4D5EE885}" type="presParOf" srcId="{8F3C149B-7066-4EEE-9A04-EC48B9CD125B}" destId="{ACA2AE51-2D3B-402D-9CB0-ED28CD7E38DB}" srcOrd="7" destOrd="0" presId="urn:microsoft.com/office/officeart/2017/3/layout/DropPinTimeline"/>
    <dgm:cxn modelId="{9BA9F96C-A62D-42FB-8B54-9DC1088A187F}" type="presParOf" srcId="{8F3C149B-7066-4EEE-9A04-EC48B9CD125B}" destId="{AC51A750-493E-48B0-AF4B-4874F0761DD4}" srcOrd="8" destOrd="0" presId="urn:microsoft.com/office/officeart/2017/3/layout/DropPinTimeline"/>
    <dgm:cxn modelId="{C0EFADEC-914B-4CC8-9C5B-10B0D1DFF881}" type="presParOf" srcId="{AC51A750-493E-48B0-AF4B-4874F0761DD4}" destId="{11FB4E7D-8E29-4779-8ED7-BFD5472FF9C5}" srcOrd="0" destOrd="0" presId="urn:microsoft.com/office/officeart/2017/3/layout/DropPinTimeline"/>
    <dgm:cxn modelId="{B7456621-3369-42F1-ABA3-E1BFE04B8D59}" type="presParOf" srcId="{AC51A750-493E-48B0-AF4B-4874F0761DD4}" destId="{45CEFF78-8378-41A7-ACBA-8E918FD0A927}" srcOrd="1" destOrd="0" presId="urn:microsoft.com/office/officeart/2017/3/layout/DropPinTimeline"/>
    <dgm:cxn modelId="{0C6BD464-806C-49E4-AA49-CFBA8ACE4FBB}" type="presParOf" srcId="{45CEFF78-8378-41A7-ACBA-8E918FD0A927}" destId="{792A14C9-504D-4A6B-AD2B-E09E1C0B086A}" srcOrd="0" destOrd="0" presId="urn:microsoft.com/office/officeart/2017/3/layout/DropPinTimeline"/>
    <dgm:cxn modelId="{77BF9258-4096-42BF-9FB2-D0C091158272}" type="presParOf" srcId="{45CEFF78-8378-41A7-ACBA-8E918FD0A927}" destId="{3F35E041-1C25-4B41-A78B-B8793CB4E000}" srcOrd="1" destOrd="0" presId="urn:microsoft.com/office/officeart/2017/3/layout/DropPinTimeline"/>
    <dgm:cxn modelId="{671C8E62-646E-4841-8C19-D756B6FB6C4E}" type="presParOf" srcId="{AC51A750-493E-48B0-AF4B-4874F0761DD4}" destId="{C682C794-834B-462C-B753-0265CD7385D1}" srcOrd="2" destOrd="0" presId="urn:microsoft.com/office/officeart/2017/3/layout/DropPinTimeline"/>
    <dgm:cxn modelId="{E5C19043-E1CA-4FDA-A4BA-5D7F8404FF4D}" type="presParOf" srcId="{AC51A750-493E-48B0-AF4B-4874F0761DD4}" destId="{4639728B-5969-486E-91DB-99F5DD62B0FE}" srcOrd="3" destOrd="0" presId="urn:microsoft.com/office/officeart/2017/3/layout/DropPinTimeline"/>
    <dgm:cxn modelId="{2226B382-DAF4-4739-B9BB-854F18A40998}" type="presParOf" srcId="{AC51A750-493E-48B0-AF4B-4874F0761DD4}" destId="{92A87C0A-603B-4638-AAE9-66F339925748}" srcOrd="4" destOrd="0" presId="urn:microsoft.com/office/officeart/2017/3/layout/DropPinTimeline"/>
    <dgm:cxn modelId="{BE73EF50-E0B7-4DB6-B9B3-6761391CFD40}" type="presParOf" srcId="{AC51A750-493E-48B0-AF4B-4874F0761DD4}" destId="{D99347D8-BBFA-4739-A851-0309DE897C49}" srcOrd="5" destOrd="0" presId="urn:microsoft.com/office/officeart/2017/3/layout/DropPinTimeline"/>
    <dgm:cxn modelId="{5169FF15-1451-46B5-9148-CB1627ED0572}" type="presParOf" srcId="{8F3C149B-7066-4EEE-9A04-EC48B9CD125B}" destId="{1946EEE8-46D2-452B-8579-086C5AE83C0A}" srcOrd="9" destOrd="0" presId="urn:microsoft.com/office/officeart/2017/3/layout/DropPinTimeline"/>
    <dgm:cxn modelId="{E1082D29-840C-4312-9D02-8A71C14C684E}" type="presParOf" srcId="{8F3C149B-7066-4EEE-9A04-EC48B9CD125B}" destId="{35FDF465-763F-4975-92F9-785C84B1D6D1}" srcOrd="10" destOrd="0" presId="urn:microsoft.com/office/officeart/2017/3/layout/DropPinTimeline"/>
    <dgm:cxn modelId="{0247816D-C3B3-4386-BB2E-10C6C0FE2EAD}" type="presParOf" srcId="{35FDF465-763F-4975-92F9-785C84B1D6D1}" destId="{20C3C600-673D-4371-B0D6-45D024AC95ED}" srcOrd="0" destOrd="0" presId="urn:microsoft.com/office/officeart/2017/3/layout/DropPinTimeline"/>
    <dgm:cxn modelId="{5CC315C9-254D-4779-A250-8C28CFCF664F}" type="presParOf" srcId="{35FDF465-763F-4975-92F9-785C84B1D6D1}" destId="{1F5D12BC-A802-4FF5-AB0B-B03330CC1D50}" srcOrd="1" destOrd="0" presId="urn:microsoft.com/office/officeart/2017/3/layout/DropPinTimeline"/>
    <dgm:cxn modelId="{8208F531-DEB2-4393-8736-68EE995BEC90}" type="presParOf" srcId="{1F5D12BC-A802-4FF5-AB0B-B03330CC1D50}" destId="{98E5D157-D487-4384-8511-73439AFA659C}" srcOrd="0" destOrd="0" presId="urn:microsoft.com/office/officeart/2017/3/layout/DropPinTimeline"/>
    <dgm:cxn modelId="{D7E0A261-CC80-4C93-BAD2-696D8CE69AF3}" type="presParOf" srcId="{1F5D12BC-A802-4FF5-AB0B-B03330CC1D50}" destId="{0F6A963E-8E07-4003-9AFA-9AA58AB73273}" srcOrd="1" destOrd="0" presId="urn:microsoft.com/office/officeart/2017/3/layout/DropPinTimeline"/>
    <dgm:cxn modelId="{83C65CA1-F224-45BF-8E45-576DA70431B2}" type="presParOf" srcId="{35FDF465-763F-4975-92F9-785C84B1D6D1}" destId="{7786D8FD-7D50-4D4E-A103-6DEE6D45ED78}" srcOrd="2" destOrd="0" presId="urn:microsoft.com/office/officeart/2017/3/layout/DropPinTimeline"/>
    <dgm:cxn modelId="{B35D9306-28FD-428C-A127-2E8464BA11C3}" type="presParOf" srcId="{35FDF465-763F-4975-92F9-785C84B1D6D1}" destId="{52219A7C-736E-4A46-8EC0-DF582087E643}" srcOrd="3" destOrd="0" presId="urn:microsoft.com/office/officeart/2017/3/layout/DropPinTimeline"/>
    <dgm:cxn modelId="{A5F86BAA-4AB7-47E4-8607-3EA6986EBEE3}" type="presParOf" srcId="{35FDF465-763F-4975-92F9-785C84B1D6D1}" destId="{B1E9B124-B24C-41A9-8E93-AF6643A9F679}" srcOrd="4" destOrd="0" presId="urn:microsoft.com/office/officeart/2017/3/layout/DropPinTimeline"/>
    <dgm:cxn modelId="{11531ADA-D73F-46F9-93A2-B58853AB35DF}" type="presParOf" srcId="{35FDF465-763F-4975-92F9-785C84B1D6D1}" destId="{A9E6AC26-3CBC-43ED-AC73-6CB3ADDBB907}" srcOrd="5" destOrd="0" presId="urn:microsoft.com/office/officeart/2017/3/layout/DropPinTimeline"/>
    <dgm:cxn modelId="{13CF220B-888B-438E-978A-D33A38E2326A}" type="presParOf" srcId="{8F3C149B-7066-4EEE-9A04-EC48B9CD125B}" destId="{A93E195C-C602-4D5E-876E-A96966191250}" srcOrd="11" destOrd="0" presId="urn:microsoft.com/office/officeart/2017/3/layout/DropPinTimeline"/>
    <dgm:cxn modelId="{61F5B914-9D81-4768-8CFD-125791A0A92D}" type="presParOf" srcId="{8F3C149B-7066-4EEE-9A04-EC48B9CD125B}" destId="{A76FD517-DE7D-4E2A-AAA8-275FE557F24A}" srcOrd="12" destOrd="0" presId="urn:microsoft.com/office/officeart/2017/3/layout/DropPinTimeline"/>
    <dgm:cxn modelId="{B7F2B37A-3E0A-46E9-BA4D-32D5584750C0}" type="presParOf" srcId="{A76FD517-DE7D-4E2A-AAA8-275FE557F24A}" destId="{BAA0071A-4F55-4063-8C9D-AA34B8A27BAE}" srcOrd="0" destOrd="0" presId="urn:microsoft.com/office/officeart/2017/3/layout/DropPinTimeline"/>
    <dgm:cxn modelId="{F6731783-44BD-4398-9623-0A2340D7F6B6}" type="presParOf" srcId="{A76FD517-DE7D-4E2A-AAA8-275FE557F24A}" destId="{0563438C-4759-4671-8895-C55DAF387352}" srcOrd="1" destOrd="0" presId="urn:microsoft.com/office/officeart/2017/3/layout/DropPinTimeline"/>
    <dgm:cxn modelId="{028CCD22-B747-4B96-9CDF-642C871A780F}" type="presParOf" srcId="{0563438C-4759-4671-8895-C55DAF387352}" destId="{0806277D-E7B1-4A0C-8007-9008D19B32FB}" srcOrd="0" destOrd="0" presId="urn:microsoft.com/office/officeart/2017/3/layout/DropPinTimeline"/>
    <dgm:cxn modelId="{7C30B7BC-7D30-400D-9536-172DEF8FB169}" type="presParOf" srcId="{0563438C-4759-4671-8895-C55DAF387352}" destId="{5620D4DB-711F-43CE-B8C4-2E8F8F0B01B2}" srcOrd="1" destOrd="0" presId="urn:microsoft.com/office/officeart/2017/3/layout/DropPinTimeline"/>
    <dgm:cxn modelId="{12271BD2-18E0-4E17-A514-8F208EB6FC70}" type="presParOf" srcId="{A76FD517-DE7D-4E2A-AAA8-275FE557F24A}" destId="{A21BDB71-964F-4888-B135-931A6A381393}" srcOrd="2" destOrd="0" presId="urn:microsoft.com/office/officeart/2017/3/layout/DropPinTimeline"/>
    <dgm:cxn modelId="{4EF764D3-CC3C-47E0-B39A-A490D64FF85E}" type="presParOf" srcId="{A76FD517-DE7D-4E2A-AAA8-275FE557F24A}" destId="{F8223210-A031-44F6-98A7-8E4BA57A7F70}" srcOrd="3" destOrd="0" presId="urn:microsoft.com/office/officeart/2017/3/layout/DropPinTimeline"/>
    <dgm:cxn modelId="{DEA7F261-3E3C-48A8-9EE1-5962B26BFC8A}" type="presParOf" srcId="{A76FD517-DE7D-4E2A-AAA8-275FE557F24A}" destId="{A27C5B70-728A-44A0-9906-4A337F13804C}" srcOrd="4" destOrd="0" presId="urn:microsoft.com/office/officeart/2017/3/layout/DropPinTimeline"/>
    <dgm:cxn modelId="{073A79C4-98F8-404D-BB23-771729970291}" type="presParOf" srcId="{A76FD517-DE7D-4E2A-AAA8-275FE557F24A}" destId="{5FF28C6E-2283-4313-9E7D-62FD00BABF33}"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CEF74B-E44D-417D-896C-3212EC7F6DA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79FB0F8-E76A-4D23-B572-789EF2A5438C}">
      <dgm:prSet/>
      <dgm:spPr/>
      <dgm:t>
        <a:bodyPr/>
        <a:lstStyle/>
        <a:p>
          <a:r>
            <a:rPr lang="en-US"/>
            <a:t>Understanding basic design principles</a:t>
          </a:r>
        </a:p>
      </dgm:t>
    </dgm:pt>
    <dgm:pt modelId="{3E97DA45-AF56-43A3-BB5A-E109F72C414B}" type="parTrans" cxnId="{EB692A6E-B481-4E58-97CA-F0F5B39CA8DC}">
      <dgm:prSet/>
      <dgm:spPr/>
      <dgm:t>
        <a:bodyPr/>
        <a:lstStyle/>
        <a:p>
          <a:endParaRPr lang="en-US"/>
        </a:p>
      </dgm:t>
    </dgm:pt>
    <dgm:pt modelId="{6F1D6E7D-EEBA-400C-80AF-ECBE9F5EE593}" type="sibTrans" cxnId="{EB692A6E-B481-4E58-97CA-F0F5B39CA8DC}">
      <dgm:prSet/>
      <dgm:spPr/>
      <dgm:t>
        <a:bodyPr/>
        <a:lstStyle/>
        <a:p>
          <a:endParaRPr lang="en-US"/>
        </a:p>
      </dgm:t>
    </dgm:pt>
    <dgm:pt modelId="{25061CEA-C344-4F84-9C42-2AE1A8D2389A}">
      <dgm:prSet/>
      <dgm:spPr/>
      <dgm:t>
        <a:bodyPr/>
        <a:lstStyle/>
        <a:p>
          <a:r>
            <a:rPr lang="en-US"/>
            <a:t>Learning and practicing methods for “good” design</a:t>
          </a:r>
        </a:p>
      </dgm:t>
    </dgm:pt>
    <dgm:pt modelId="{6741270B-34A5-4255-8584-0CF69F801243}" type="parTrans" cxnId="{AA03EE50-7B12-45A3-859C-619275173F45}">
      <dgm:prSet/>
      <dgm:spPr/>
      <dgm:t>
        <a:bodyPr/>
        <a:lstStyle/>
        <a:p>
          <a:endParaRPr lang="en-US"/>
        </a:p>
      </dgm:t>
    </dgm:pt>
    <dgm:pt modelId="{4928129F-7BAC-4549-8568-0989D972E7F5}" type="sibTrans" cxnId="{AA03EE50-7B12-45A3-859C-619275173F45}">
      <dgm:prSet/>
      <dgm:spPr/>
      <dgm:t>
        <a:bodyPr/>
        <a:lstStyle/>
        <a:p>
          <a:endParaRPr lang="en-US"/>
        </a:p>
      </dgm:t>
    </dgm:pt>
    <dgm:pt modelId="{EADD4A92-C25A-47C8-AD26-E7E9FDCE13FA}">
      <dgm:prSet/>
      <dgm:spPr/>
      <dgm:t>
        <a:bodyPr/>
        <a:lstStyle/>
        <a:p>
          <a:r>
            <a:rPr lang="en-US"/>
            <a:t>Experience sketching &amp; prototyping</a:t>
          </a:r>
        </a:p>
      </dgm:t>
    </dgm:pt>
    <dgm:pt modelId="{944B5207-B82F-4F13-BB2F-CFECEDF5B3A7}" type="parTrans" cxnId="{292AAEE7-0670-47FA-97A0-F469C7F25AD0}">
      <dgm:prSet/>
      <dgm:spPr/>
      <dgm:t>
        <a:bodyPr/>
        <a:lstStyle/>
        <a:p>
          <a:endParaRPr lang="en-US"/>
        </a:p>
      </dgm:t>
    </dgm:pt>
    <dgm:pt modelId="{93B8D024-B619-425D-AE1B-8FACAB65D99C}" type="sibTrans" cxnId="{292AAEE7-0670-47FA-97A0-F469C7F25AD0}">
      <dgm:prSet/>
      <dgm:spPr/>
      <dgm:t>
        <a:bodyPr/>
        <a:lstStyle/>
        <a:p>
          <a:endParaRPr lang="en-US"/>
        </a:p>
      </dgm:t>
    </dgm:pt>
    <dgm:pt modelId="{54A66005-5DAA-4396-B6BD-F5B8363D9452}">
      <dgm:prSet/>
      <dgm:spPr/>
      <dgm:t>
        <a:bodyPr/>
        <a:lstStyle/>
        <a:p>
          <a:r>
            <a:rPr lang="en-US"/>
            <a:t>Implement designs into HTML &amp; CSS</a:t>
          </a:r>
        </a:p>
      </dgm:t>
    </dgm:pt>
    <dgm:pt modelId="{6C960713-DB9D-4BF0-9226-35D7C3AC86A0}" type="parTrans" cxnId="{549D30E5-82CF-44DE-9526-EFCD1A83C0E1}">
      <dgm:prSet/>
      <dgm:spPr/>
      <dgm:t>
        <a:bodyPr/>
        <a:lstStyle/>
        <a:p>
          <a:endParaRPr lang="en-US"/>
        </a:p>
      </dgm:t>
    </dgm:pt>
    <dgm:pt modelId="{FB3CE6B4-2A75-4AA7-8332-D674F9EA4D62}" type="sibTrans" cxnId="{549D30E5-82CF-44DE-9526-EFCD1A83C0E1}">
      <dgm:prSet/>
      <dgm:spPr/>
      <dgm:t>
        <a:bodyPr/>
        <a:lstStyle/>
        <a:p>
          <a:endParaRPr lang="en-US"/>
        </a:p>
      </dgm:t>
    </dgm:pt>
    <dgm:pt modelId="{25AD37E2-4128-4BBC-9633-C7F99300DEC0}" type="pres">
      <dgm:prSet presAssocID="{95CEF74B-E44D-417D-896C-3212EC7F6DA6}" presName="vert0" presStyleCnt="0">
        <dgm:presLayoutVars>
          <dgm:dir/>
          <dgm:animOne val="branch"/>
          <dgm:animLvl val="lvl"/>
        </dgm:presLayoutVars>
      </dgm:prSet>
      <dgm:spPr/>
    </dgm:pt>
    <dgm:pt modelId="{65A87F2C-3DC4-4ACA-8CF4-0F2EBCD4AC16}" type="pres">
      <dgm:prSet presAssocID="{079FB0F8-E76A-4D23-B572-789EF2A5438C}" presName="thickLine" presStyleLbl="alignNode1" presStyleIdx="0" presStyleCnt="4"/>
      <dgm:spPr/>
    </dgm:pt>
    <dgm:pt modelId="{FC1C4EEA-8FDD-4BF3-8001-16C66ADA8B8B}" type="pres">
      <dgm:prSet presAssocID="{079FB0F8-E76A-4D23-B572-789EF2A5438C}" presName="horz1" presStyleCnt="0"/>
      <dgm:spPr/>
    </dgm:pt>
    <dgm:pt modelId="{2C337915-F7FE-4A2D-8874-054F5D4D82DA}" type="pres">
      <dgm:prSet presAssocID="{079FB0F8-E76A-4D23-B572-789EF2A5438C}" presName="tx1" presStyleLbl="revTx" presStyleIdx="0" presStyleCnt="4"/>
      <dgm:spPr/>
    </dgm:pt>
    <dgm:pt modelId="{9A11E209-3257-4630-9055-E8250F62E78F}" type="pres">
      <dgm:prSet presAssocID="{079FB0F8-E76A-4D23-B572-789EF2A5438C}" presName="vert1" presStyleCnt="0"/>
      <dgm:spPr/>
    </dgm:pt>
    <dgm:pt modelId="{F29702D6-5C05-40C8-B3E8-7B1A25C025C6}" type="pres">
      <dgm:prSet presAssocID="{25061CEA-C344-4F84-9C42-2AE1A8D2389A}" presName="thickLine" presStyleLbl="alignNode1" presStyleIdx="1" presStyleCnt="4"/>
      <dgm:spPr/>
    </dgm:pt>
    <dgm:pt modelId="{E42EA7E5-F143-4099-BE6A-CBF2AA09C5AB}" type="pres">
      <dgm:prSet presAssocID="{25061CEA-C344-4F84-9C42-2AE1A8D2389A}" presName="horz1" presStyleCnt="0"/>
      <dgm:spPr/>
    </dgm:pt>
    <dgm:pt modelId="{833F54A8-A455-4D6B-9E67-DF37184A4ACB}" type="pres">
      <dgm:prSet presAssocID="{25061CEA-C344-4F84-9C42-2AE1A8D2389A}" presName="tx1" presStyleLbl="revTx" presStyleIdx="1" presStyleCnt="4"/>
      <dgm:spPr/>
    </dgm:pt>
    <dgm:pt modelId="{A20E075D-B8CD-42CF-B85B-704CBCCCA904}" type="pres">
      <dgm:prSet presAssocID="{25061CEA-C344-4F84-9C42-2AE1A8D2389A}" presName="vert1" presStyleCnt="0"/>
      <dgm:spPr/>
    </dgm:pt>
    <dgm:pt modelId="{3753AD2B-ABC7-4FF6-B3B4-8347B3984845}" type="pres">
      <dgm:prSet presAssocID="{EADD4A92-C25A-47C8-AD26-E7E9FDCE13FA}" presName="thickLine" presStyleLbl="alignNode1" presStyleIdx="2" presStyleCnt="4"/>
      <dgm:spPr/>
    </dgm:pt>
    <dgm:pt modelId="{87ACD250-3C92-4D1F-8BB4-B0E9FEA63E3D}" type="pres">
      <dgm:prSet presAssocID="{EADD4A92-C25A-47C8-AD26-E7E9FDCE13FA}" presName="horz1" presStyleCnt="0"/>
      <dgm:spPr/>
    </dgm:pt>
    <dgm:pt modelId="{34224512-19C5-434F-B07B-D6498C44996F}" type="pres">
      <dgm:prSet presAssocID="{EADD4A92-C25A-47C8-AD26-E7E9FDCE13FA}" presName="tx1" presStyleLbl="revTx" presStyleIdx="2" presStyleCnt="4"/>
      <dgm:spPr/>
    </dgm:pt>
    <dgm:pt modelId="{541BAC1D-E19B-430A-A5AC-3CBC477FF113}" type="pres">
      <dgm:prSet presAssocID="{EADD4A92-C25A-47C8-AD26-E7E9FDCE13FA}" presName="vert1" presStyleCnt="0"/>
      <dgm:spPr/>
    </dgm:pt>
    <dgm:pt modelId="{33E5062C-0831-4878-8E6B-0D770073505F}" type="pres">
      <dgm:prSet presAssocID="{54A66005-5DAA-4396-B6BD-F5B8363D9452}" presName="thickLine" presStyleLbl="alignNode1" presStyleIdx="3" presStyleCnt="4"/>
      <dgm:spPr/>
    </dgm:pt>
    <dgm:pt modelId="{712717D6-6A91-4469-B1CA-CEFC7A067F12}" type="pres">
      <dgm:prSet presAssocID="{54A66005-5DAA-4396-B6BD-F5B8363D9452}" presName="horz1" presStyleCnt="0"/>
      <dgm:spPr/>
    </dgm:pt>
    <dgm:pt modelId="{EAB787F7-4858-453F-A2DE-5A0A55935B78}" type="pres">
      <dgm:prSet presAssocID="{54A66005-5DAA-4396-B6BD-F5B8363D9452}" presName="tx1" presStyleLbl="revTx" presStyleIdx="3" presStyleCnt="4"/>
      <dgm:spPr/>
    </dgm:pt>
    <dgm:pt modelId="{5BC06B8E-B8C3-4075-B696-185395B7EA90}" type="pres">
      <dgm:prSet presAssocID="{54A66005-5DAA-4396-B6BD-F5B8363D9452}" presName="vert1" presStyleCnt="0"/>
      <dgm:spPr/>
    </dgm:pt>
  </dgm:ptLst>
  <dgm:cxnLst>
    <dgm:cxn modelId="{561DD425-B5B7-44C3-B231-8A47FA37BCF2}" type="presOf" srcId="{95CEF74B-E44D-417D-896C-3212EC7F6DA6}" destId="{25AD37E2-4128-4BBC-9633-C7F99300DEC0}" srcOrd="0" destOrd="0" presId="urn:microsoft.com/office/officeart/2008/layout/LinedList"/>
    <dgm:cxn modelId="{972B814C-E91C-4A4D-8613-23284E73DAB9}" type="presOf" srcId="{EADD4A92-C25A-47C8-AD26-E7E9FDCE13FA}" destId="{34224512-19C5-434F-B07B-D6498C44996F}" srcOrd="0" destOrd="0" presId="urn:microsoft.com/office/officeart/2008/layout/LinedList"/>
    <dgm:cxn modelId="{AA03EE50-7B12-45A3-859C-619275173F45}" srcId="{95CEF74B-E44D-417D-896C-3212EC7F6DA6}" destId="{25061CEA-C344-4F84-9C42-2AE1A8D2389A}" srcOrd="1" destOrd="0" parTransId="{6741270B-34A5-4255-8584-0CF69F801243}" sibTransId="{4928129F-7BAC-4549-8568-0989D972E7F5}"/>
    <dgm:cxn modelId="{EB692A6E-B481-4E58-97CA-F0F5B39CA8DC}" srcId="{95CEF74B-E44D-417D-896C-3212EC7F6DA6}" destId="{079FB0F8-E76A-4D23-B572-789EF2A5438C}" srcOrd="0" destOrd="0" parTransId="{3E97DA45-AF56-43A3-BB5A-E109F72C414B}" sibTransId="{6F1D6E7D-EEBA-400C-80AF-ECBE9F5EE593}"/>
    <dgm:cxn modelId="{0CB2E676-B882-4150-BFE5-9C6610C2235A}" type="presOf" srcId="{25061CEA-C344-4F84-9C42-2AE1A8D2389A}" destId="{833F54A8-A455-4D6B-9E67-DF37184A4ACB}" srcOrd="0" destOrd="0" presId="urn:microsoft.com/office/officeart/2008/layout/LinedList"/>
    <dgm:cxn modelId="{042268AA-9B7C-46BA-A391-310DDB9CE295}" type="presOf" srcId="{54A66005-5DAA-4396-B6BD-F5B8363D9452}" destId="{EAB787F7-4858-453F-A2DE-5A0A55935B78}" srcOrd="0" destOrd="0" presId="urn:microsoft.com/office/officeart/2008/layout/LinedList"/>
    <dgm:cxn modelId="{397E86B9-EB73-4A9D-A52D-26C460D97C0D}" type="presOf" srcId="{079FB0F8-E76A-4D23-B572-789EF2A5438C}" destId="{2C337915-F7FE-4A2D-8874-054F5D4D82DA}" srcOrd="0" destOrd="0" presId="urn:microsoft.com/office/officeart/2008/layout/LinedList"/>
    <dgm:cxn modelId="{549D30E5-82CF-44DE-9526-EFCD1A83C0E1}" srcId="{95CEF74B-E44D-417D-896C-3212EC7F6DA6}" destId="{54A66005-5DAA-4396-B6BD-F5B8363D9452}" srcOrd="3" destOrd="0" parTransId="{6C960713-DB9D-4BF0-9226-35D7C3AC86A0}" sibTransId="{FB3CE6B4-2A75-4AA7-8332-D674F9EA4D62}"/>
    <dgm:cxn modelId="{292AAEE7-0670-47FA-97A0-F469C7F25AD0}" srcId="{95CEF74B-E44D-417D-896C-3212EC7F6DA6}" destId="{EADD4A92-C25A-47C8-AD26-E7E9FDCE13FA}" srcOrd="2" destOrd="0" parTransId="{944B5207-B82F-4F13-BB2F-CFECEDF5B3A7}" sibTransId="{93B8D024-B619-425D-AE1B-8FACAB65D99C}"/>
    <dgm:cxn modelId="{9785CC65-B59E-4A23-8073-4CBA45DBCA6A}" type="presParOf" srcId="{25AD37E2-4128-4BBC-9633-C7F99300DEC0}" destId="{65A87F2C-3DC4-4ACA-8CF4-0F2EBCD4AC16}" srcOrd="0" destOrd="0" presId="urn:microsoft.com/office/officeart/2008/layout/LinedList"/>
    <dgm:cxn modelId="{0869FC99-D3C2-41B1-97A2-840B22F576B2}" type="presParOf" srcId="{25AD37E2-4128-4BBC-9633-C7F99300DEC0}" destId="{FC1C4EEA-8FDD-4BF3-8001-16C66ADA8B8B}" srcOrd="1" destOrd="0" presId="urn:microsoft.com/office/officeart/2008/layout/LinedList"/>
    <dgm:cxn modelId="{DDF3B7D0-9852-45C2-9EA0-18E1ECFC56DF}" type="presParOf" srcId="{FC1C4EEA-8FDD-4BF3-8001-16C66ADA8B8B}" destId="{2C337915-F7FE-4A2D-8874-054F5D4D82DA}" srcOrd="0" destOrd="0" presId="urn:microsoft.com/office/officeart/2008/layout/LinedList"/>
    <dgm:cxn modelId="{80DD6D61-125B-4B59-9E08-90B5FE8F43EC}" type="presParOf" srcId="{FC1C4EEA-8FDD-4BF3-8001-16C66ADA8B8B}" destId="{9A11E209-3257-4630-9055-E8250F62E78F}" srcOrd="1" destOrd="0" presId="urn:microsoft.com/office/officeart/2008/layout/LinedList"/>
    <dgm:cxn modelId="{0EA50ACD-0760-4153-BBD4-6803D622BCE6}" type="presParOf" srcId="{25AD37E2-4128-4BBC-9633-C7F99300DEC0}" destId="{F29702D6-5C05-40C8-B3E8-7B1A25C025C6}" srcOrd="2" destOrd="0" presId="urn:microsoft.com/office/officeart/2008/layout/LinedList"/>
    <dgm:cxn modelId="{39FD139C-F7D8-4E5A-BD39-4B90AAA6C794}" type="presParOf" srcId="{25AD37E2-4128-4BBC-9633-C7F99300DEC0}" destId="{E42EA7E5-F143-4099-BE6A-CBF2AA09C5AB}" srcOrd="3" destOrd="0" presId="urn:microsoft.com/office/officeart/2008/layout/LinedList"/>
    <dgm:cxn modelId="{00159B25-60AF-4187-AFFB-64F4E59A6895}" type="presParOf" srcId="{E42EA7E5-F143-4099-BE6A-CBF2AA09C5AB}" destId="{833F54A8-A455-4D6B-9E67-DF37184A4ACB}" srcOrd="0" destOrd="0" presId="urn:microsoft.com/office/officeart/2008/layout/LinedList"/>
    <dgm:cxn modelId="{505AA8AD-8D0F-4553-8ACA-477E86C45440}" type="presParOf" srcId="{E42EA7E5-F143-4099-BE6A-CBF2AA09C5AB}" destId="{A20E075D-B8CD-42CF-B85B-704CBCCCA904}" srcOrd="1" destOrd="0" presId="urn:microsoft.com/office/officeart/2008/layout/LinedList"/>
    <dgm:cxn modelId="{B813E4F0-6D00-459E-80A5-736E7AACF8BD}" type="presParOf" srcId="{25AD37E2-4128-4BBC-9633-C7F99300DEC0}" destId="{3753AD2B-ABC7-4FF6-B3B4-8347B3984845}" srcOrd="4" destOrd="0" presId="urn:microsoft.com/office/officeart/2008/layout/LinedList"/>
    <dgm:cxn modelId="{867139B9-FA32-4EF5-A303-3D8D782D4ADE}" type="presParOf" srcId="{25AD37E2-4128-4BBC-9633-C7F99300DEC0}" destId="{87ACD250-3C92-4D1F-8BB4-B0E9FEA63E3D}" srcOrd="5" destOrd="0" presId="urn:microsoft.com/office/officeart/2008/layout/LinedList"/>
    <dgm:cxn modelId="{F1E5F1A6-2F23-4E51-B5C0-39A7B0FB73A4}" type="presParOf" srcId="{87ACD250-3C92-4D1F-8BB4-B0E9FEA63E3D}" destId="{34224512-19C5-434F-B07B-D6498C44996F}" srcOrd="0" destOrd="0" presId="urn:microsoft.com/office/officeart/2008/layout/LinedList"/>
    <dgm:cxn modelId="{68582439-000C-4F06-AB1F-0237159FD429}" type="presParOf" srcId="{87ACD250-3C92-4D1F-8BB4-B0E9FEA63E3D}" destId="{541BAC1D-E19B-430A-A5AC-3CBC477FF113}" srcOrd="1" destOrd="0" presId="urn:microsoft.com/office/officeart/2008/layout/LinedList"/>
    <dgm:cxn modelId="{C5D333DA-4990-46FF-AFE0-8DFC96473CEA}" type="presParOf" srcId="{25AD37E2-4128-4BBC-9633-C7F99300DEC0}" destId="{33E5062C-0831-4878-8E6B-0D770073505F}" srcOrd="6" destOrd="0" presId="urn:microsoft.com/office/officeart/2008/layout/LinedList"/>
    <dgm:cxn modelId="{F84B6108-3A7A-4DFB-9571-0D9823C3CAEA}" type="presParOf" srcId="{25AD37E2-4128-4BBC-9633-C7F99300DEC0}" destId="{712717D6-6A91-4469-B1CA-CEFC7A067F12}" srcOrd="7" destOrd="0" presId="urn:microsoft.com/office/officeart/2008/layout/LinedList"/>
    <dgm:cxn modelId="{38203438-FD27-471C-8C43-EB7C341D7420}" type="presParOf" srcId="{712717D6-6A91-4469-B1CA-CEFC7A067F12}" destId="{EAB787F7-4858-453F-A2DE-5A0A55935B78}" srcOrd="0" destOrd="0" presId="urn:microsoft.com/office/officeart/2008/layout/LinedList"/>
    <dgm:cxn modelId="{6E328A04-B7EF-4F53-8165-51FCFF1F7EF9}" type="presParOf" srcId="{712717D6-6A91-4469-B1CA-CEFC7A067F12}" destId="{5BC06B8E-B8C3-4075-B696-185395B7EA9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429890-E36B-4F74-84C6-A331D19B84D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C93257BE-3302-4C1E-A9F2-9222CF326391}">
      <dgm:prSet/>
      <dgm:spPr/>
      <dgm:t>
        <a:bodyPr/>
        <a:lstStyle/>
        <a:p>
          <a:r>
            <a:rPr lang="en-CA" dirty="0"/>
            <a:t>Visual Studio Code and Notepad</a:t>
          </a:r>
          <a:endParaRPr lang="en-US" dirty="0"/>
        </a:p>
      </dgm:t>
    </dgm:pt>
    <dgm:pt modelId="{354AD886-BB0A-49A1-B335-621B7BE6159F}" type="parTrans" cxnId="{DB9FBCD8-0424-42D2-BA00-81B01010D94A}">
      <dgm:prSet/>
      <dgm:spPr/>
      <dgm:t>
        <a:bodyPr/>
        <a:lstStyle/>
        <a:p>
          <a:endParaRPr lang="en-US"/>
        </a:p>
      </dgm:t>
    </dgm:pt>
    <dgm:pt modelId="{BF90AE6F-F34B-40A1-9739-242ECC2750E6}" type="sibTrans" cxnId="{DB9FBCD8-0424-42D2-BA00-81B01010D94A}">
      <dgm:prSet/>
      <dgm:spPr/>
      <dgm:t>
        <a:bodyPr/>
        <a:lstStyle/>
        <a:p>
          <a:endParaRPr lang="en-US"/>
        </a:p>
      </dgm:t>
    </dgm:pt>
    <dgm:pt modelId="{2B5951E9-D86C-4554-BE0E-B7E57F6116E1}">
      <dgm:prSet/>
      <dgm:spPr/>
      <dgm:t>
        <a:bodyPr/>
        <a:lstStyle/>
        <a:p>
          <a:r>
            <a:rPr lang="en-CA"/>
            <a:t>Textbook:</a:t>
          </a:r>
          <a:endParaRPr lang="en-US"/>
        </a:p>
      </dgm:t>
    </dgm:pt>
    <dgm:pt modelId="{9BE353ED-7521-46FF-8D00-82C0FAC2D23E}" type="parTrans" cxnId="{FB62350F-D0A1-4115-91A8-2217DB0CA410}">
      <dgm:prSet/>
      <dgm:spPr/>
      <dgm:t>
        <a:bodyPr/>
        <a:lstStyle/>
        <a:p>
          <a:endParaRPr lang="en-US"/>
        </a:p>
      </dgm:t>
    </dgm:pt>
    <dgm:pt modelId="{5E2B72D1-F5AB-42A5-ABF3-DC948E73282B}" type="sibTrans" cxnId="{FB62350F-D0A1-4115-91A8-2217DB0CA410}">
      <dgm:prSet/>
      <dgm:spPr/>
      <dgm:t>
        <a:bodyPr/>
        <a:lstStyle/>
        <a:p>
          <a:endParaRPr lang="en-US"/>
        </a:p>
      </dgm:t>
    </dgm:pt>
    <dgm:pt modelId="{FA26071E-7FAA-41C9-845A-35D8AD044F4D}">
      <dgm:prSet/>
      <dgm:spPr/>
      <dgm:t>
        <a:bodyPr/>
        <a:lstStyle/>
        <a:p>
          <a:r>
            <a:rPr lang="en-CA"/>
            <a:t>Fundamentals of Web Development (3</a:t>
          </a:r>
          <a:r>
            <a:rPr lang="en-CA" baseline="30000"/>
            <a:t>rd</a:t>
          </a:r>
          <a:r>
            <a:rPr lang="en-CA"/>
            <a:t> Edition) </a:t>
          </a:r>
          <a:endParaRPr lang="en-US"/>
        </a:p>
      </dgm:t>
    </dgm:pt>
    <dgm:pt modelId="{A0CD14D0-2C19-42B7-AF5E-4AFF20F9814F}" type="parTrans" cxnId="{79CA0611-2D08-47DA-9E8C-8300024EBB1B}">
      <dgm:prSet/>
      <dgm:spPr/>
      <dgm:t>
        <a:bodyPr/>
        <a:lstStyle/>
        <a:p>
          <a:endParaRPr lang="en-US"/>
        </a:p>
      </dgm:t>
    </dgm:pt>
    <dgm:pt modelId="{DE6E3856-FB3E-462D-B3F1-2CAB8D354CE9}" type="sibTrans" cxnId="{79CA0611-2D08-47DA-9E8C-8300024EBB1B}">
      <dgm:prSet/>
      <dgm:spPr/>
      <dgm:t>
        <a:bodyPr/>
        <a:lstStyle/>
        <a:p>
          <a:endParaRPr lang="en-US"/>
        </a:p>
      </dgm:t>
    </dgm:pt>
    <dgm:pt modelId="{01B1A426-A1B5-4260-B113-D53955F7026D}">
      <dgm:prSet/>
      <dgm:spPr/>
      <dgm:t>
        <a:bodyPr/>
        <a:lstStyle/>
        <a:p>
          <a:r>
            <a:rPr lang="en-CA"/>
            <a:t>Connolly and Hoar. Pearson, 2022</a:t>
          </a:r>
          <a:endParaRPr lang="en-US"/>
        </a:p>
      </dgm:t>
    </dgm:pt>
    <dgm:pt modelId="{7EAA768F-71CE-47B5-8BE4-08CA8B2549D8}" type="parTrans" cxnId="{4F2CA7C1-9A05-4821-B12C-97A7DBBFDE8B}">
      <dgm:prSet/>
      <dgm:spPr/>
      <dgm:t>
        <a:bodyPr/>
        <a:lstStyle/>
        <a:p>
          <a:endParaRPr lang="en-US"/>
        </a:p>
      </dgm:t>
    </dgm:pt>
    <dgm:pt modelId="{515F603C-C0EE-436B-83B0-6450605398C1}" type="sibTrans" cxnId="{4F2CA7C1-9A05-4821-B12C-97A7DBBFDE8B}">
      <dgm:prSet/>
      <dgm:spPr/>
      <dgm:t>
        <a:bodyPr/>
        <a:lstStyle/>
        <a:p>
          <a:endParaRPr lang="en-US"/>
        </a:p>
      </dgm:t>
    </dgm:pt>
    <dgm:pt modelId="{D5E110CF-FE38-4016-827B-3F3871331683}">
      <dgm:prSet/>
      <dgm:spPr/>
      <dgm:t>
        <a:bodyPr/>
        <a:lstStyle/>
        <a:p>
          <a:r>
            <a:rPr lang="en-CA"/>
            <a:t>Earlier additions are welcome. </a:t>
          </a:r>
          <a:endParaRPr lang="en-US"/>
        </a:p>
      </dgm:t>
    </dgm:pt>
    <dgm:pt modelId="{6C7975BC-82BD-45A6-B06B-C3AEB558BECF}" type="parTrans" cxnId="{C2FF9519-D290-43FB-BDB2-EB3EB93B7708}">
      <dgm:prSet/>
      <dgm:spPr/>
      <dgm:t>
        <a:bodyPr/>
        <a:lstStyle/>
        <a:p>
          <a:endParaRPr lang="en-US"/>
        </a:p>
      </dgm:t>
    </dgm:pt>
    <dgm:pt modelId="{646DCB17-5245-48A7-9500-E36753BC523D}" type="sibTrans" cxnId="{C2FF9519-D290-43FB-BDB2-EB3EB93B7708}">
      <dgm:prSet/>
      <dgm:spPr/>
      <dgm:t>
        <a:bodyPr/>
        <a:lstStyle/>
        <a:p>
          <a:endParaRPr lang="en-US"/>
        </a:p>
      </dgm:t>
    </dgm:pt>
    <dgm:pt modelId="{51D32D23-923E-4C9C-8336-5F29C486E491}" type="pres">
      <dgm:prSet presAssocID="{BE429890-E36B-4F74-84C6-A331D19B84DB}" presName="linear" presStyleCnt="0">
        <dgm:presLayoutVars>
          <dgm:animLvl val="lvl"/>
          <dgm:resizeHandles val="exact"/>
        </dgm:presLayoutVars>
      </dgm:prSet>
      <dgm:spPr/>
    </dgm:pt>
    <dgm:pt modelId="{6FE2D32A-E1E5-490B-A211-7D6F18A0F68E}" type="pres">
      <dgm:prSet presAssocID="{C93257BE-3302-4C1E-A9F2-9222CF326391}" presName="parentText" presStyleLbl="node1" presStyleIdx="0" presStyleCnt="2">
        <dgm:presLayoutVars>
          <dgm:chMax val="0"/>
          <dgm:bulletEnabled val="1"/>
        </dgm:presLayoutVars>
      </dgm:prSet>
      <dgm:spPr/>
    </dgm:pt>
    <dgm:pt modelId="{3DD99821-C881-4138-8221-037ED6BD13D4}" type="pres">
      <dgm:prSet presAssocID="{BF90AE6F-F34B-40A1-9739-242ECC2750E6}" presName="spacer" presStyleCnt="0"/>
      <dgm:spPr/>
    </dgm:pt>
    <dgm:pt modelId="{E7571016-B8EB-4F68-9EC1-E0423A0BF101}" type="pres">
      <dgm:prSet presAssocID="{2B5951E9-D86C-4554-BE0E-B7E57F6116E1}" presName="parentText" presStyleLbl="node1" presStyleIdx="1" presStyleCnt="2">
        <dgm:presLayoutVars>
          <dgm:chMax val="0"/>
          <dgm:bulletEnabled val="1"/>
        </dgm:presLayoutVars>
      </dgm:prSet>
      <dgm:spPr/>
    </dgm:pt>
    <dgm:pt modelId="{A4DE3C2B-3C50-48B5-B1E6-29FEB8ECD079}" type="pres">
      <dgm:prSet presAssocID="{2B5951E9-D86C-4554-BE0E-B7E57F6116E1}" presName="childText" presStyleLbl="revTx" presStyleIdx="0" presStyleCnt="1">
        <dgm:presLayoutVars>
          <dgm:bulletEnabled val="1"/>
        </dgm:presLayoutVars>
      </dgm:prSet>
      <dgm:spPr/>
    </dgm:pt>
  </dgm:ptLst>
  <dgm:cxnLst>
    <dgm:cxn modelId="{FB62350F-D0A1-4115-91A8-2217DB0CA410}" srcId="{BE429890-E36B-4F74-84C6-A331D19B84DB}" destId="{2B5951E9-D86C-4554-BE0E-B7E57F6116E1}" srcOrd="1" destOrd="0" parTransId="{9BE353ED-7521-46FF-8D00-82C0FAC2D23E}" sibTransId="{5E2B72D1-F5AB-42A5-ABF3-DC948E73282B}"/>
    <dgm:cxn modelId="{79CA0611-2D08-47DA-9E8C-8300024EBB1B}" srcId="{2B5951E9-D86C-4554-BE0E-B7E57F6116E1}" destId="{FA26071E-7FAA-41C9-845A-35D8AD044F4D}" srcOrd="0" destOrd="0" parTransId="{A0CD14D0-2C19-42B7-AF5E-4AFF20F9814F}" sibTransId="{DE6E3856-FB3E-462D-B3F1-2CAB8D354CE9}"/>
    <dgm:cxn modelId="{C3043412-4635-47C9-9410-BB77738D2A4B}" type="presOf" srcId="{D5E110CF-FE38-4016-827B-3F3871331683}" destId="{A4DE3C2B-3C50-48B5-B1E6-29FEB8ECD079}" srcOrd="0" destOrd="2" presId="urn:microsoft.com/office/officeart/2005/8/layout/vList2"/>
    <dgm:cxn modelId="{C2FF9519-D290-43FB-BDB2-EB3EB93B7708}" srcId="{2B5951E9-D86C-4554-BE0E-B7E57F6116E1}" destId="{D5E110CF-FE38-4016-827B-3F3871331683}" srcOrd="2" destOrd="0" parTransId="{6C7975BC-82BD-45A6-B06B-C3AEB558BECF}" sibTransId="{646DCB17-5245-48A7-9500-E36753BC523D}"/>
    <dgm:cxn modelId="{D1689350-173A-4860-82FE-6810742066A8}" type="presOf" srcId="{BE429890-E36B-4F74-84C6-A331D19B84DB}" destId="{51D32D23-923E-4C9C-8336-5F29C486E491}" srcOrd="0" destOrd="0" presId="urn:microsoft.com/office/officeart/2005/8/layout/vList2"/>
    <dgm:cxn modelId="{2C7E116C-B03E-4F05-9F6D-75BBD4158468}" type="presOf" srcId="{2B5951E9-D86C-4554-BE0E-B7E57F6116E1}" destId="{E7571016-B8EB-4F68-9EC1-E0423A0BF101}" srcOrd="0" destOrd="0" presId="urn:microsoft.com/office/officeart/2005/8/layout/vList2"/>
    <dgm:cxn modelId="{16B8F672-DE3D-449F-B26B-00C40903BC13}" type="presOf" srcId="{C93257BE-3302-4C1E-A9F2-9222CF326391}" destId="{6FE2D32A-E1E5-490B-A211-7D6F18A0F68E}" srcOrd="0" destOrd="0" presId="urn:microsoft.com/office/officeart/2005/8/layout/vList2"/>
    <dgm:cxn modelId="{0D220E83-11F8-47FC-9032-7CFFCADBCB65}" type="presOf" srcId="{01B1A426-A1B5-4260-B113-D53955F7026D}" destId="{A4DE3C2B-3C50-48B5-B1E6-29FEB8ECD079}" srcOrd="0" destOrd="1" presId="urn:microsoft.com/office/officeart/2005/8/layout/vList2"/>
    <dgm:cxn modelId="{9A38CF98-DF50-4C55-B2B1-79FA077F8B4A}" type="presOf" srcId="{FA26071E-7FAA-41C9-845A-35D8AD044F4D}" destId="{A4DE3C2B-3C50-48B5-B1E6-29FEB8ECD079}" srcOrd="0" destOrd="0" presId="urn:microsoft.com/office/officeart/2005/8/layout/vList2"/>
    <dgm:cxn modelId="{4F2CA7C1-9A05-4821-B12C-97A7DBBFDE8B}" srcId="{2B5951E9-D86C-4554-BE0E-B7E57F6116E1}" destId="{01B1A426-A1B5-4260-B113-D53955F7026D}" srcOrd="1" destOrd="0" parTransId="{7EAA768F-71CE-47B5-8BE4-08CA8B2549D8}" sibTransId="{515F603C-C0EE-436B-83B0-6450605398C1}"/>
    <dgm:cxn modelId="{DB9FBCD8-0424-42D2-BA00-81B01010D94A}" srcId="{BE429890-E36B-4F74-84C6-A331D19B84DB}" destId="{C93257BE-3302-4C1E-A9F2-9222CF326391}" srcOrd="0" destOrd="0" parTransId="{354AD886-BB0A-49A1-B335-621B7BE6159F}" sibTransId="{BF90AE6F-F34B-40A1-9739-242ECC2750E6}"/>
    <dgm:cxn modelId="{AB29BECD-C90B-4671-9D1D-62B5D202A165}" type="presParOf" srcId="{51D32D23-923E-4C9C-8336-5F29C486E491}" destId="{6FE2D32A-E1E5-490B-A211-7D6F18A0F68E}" srcOrd="0" destOrd="0" presId="urn:microsoft.com/office/officeart/2005/8/layout/vList2"/>
    <dgm:cxn modelId="{9C003DC7-38EF-436F-BA22-BB1466BE6C63}" type="presParOf" srcId="{51D32D23-923E-4C9C-8336-5F29C486E491}" destId="{3DD99821-C881-4138-8221-037ED6BD13D4}" srcOrd="1" destOrd="0" presId="urn:microsoft.com/office/officeart/2005/8/layout/vList2"/>
    <dgm:cxn modelId="{146819BA-D0C0-4336-BCC7-B5C433CC20E5}" type="presParOf" srcId="{51D32D23-923E-4C9C-8336-5F29C486E491}" destId="{E7571016-B8EB-4F68-9EC1-E0423A0BF101}" srcOrd="2" destOrd="0" presId="urn:microsoft.com/office/officeart/2005/8/layout/vList2"/>
    <dgm:cxn modelId="{FA5F6C17-087F-4CFF-AACE-B9FC2EE42422}" type="presParOf" srcId="{51D32D23-923E-4C9C-8336-5F29C486E491}" destId="{A4DE3C2B-3C50-48B5-B1E6-29FEB8ECD07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8D8999-C6F5-42D4-8BFE-51900DD8156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689A129-A543-4899-9649-C52BF86AC64D}">
      <dgm:prSet/>
      <dgm:spPr/>
      <dgm:t>
        <a:bodyPr/>
        <a:lstStyle/>
        <a:p>
          <a:r>
            <a:rPr lang="en-US"/>
            <a:t>Arrive timely (and quietly)</a:t>
          </a:r>
        </a:p>
      </dgm:t>
    </dgm:pt>
    <dgm:pt modelId="{E808B9F6-63FE-455A-A3AA-4097820ADDAB}" type="parTrans" cxnId="{C64CE5BC-AB61-4239-B764-CC6C7FD39809}">
      <dgm:prSet/>
      <dgm:spPr/>
      <dgm:t>
        <a:bodyPr/>
        <a:lstStyle/>
        <a:p>
          <a:endParaRPr lang="en-US"/>
        </a:p>
      </dgm:t>
    </dgm:pt>
    <dgm:pt modelId="{1240612D-4F91-4A86-A015-F4EC558BDA7F}" type="sibTrans" cxnId="{C64CE5BC-AB61-4239-B764-CC6C7FD39809}">
      <dgm:prSet/>
      <dgm:spPr/>
      <dgm:t>
        <a:bodyPr/>
        <a:lstStyle/>
        <a:p>
          <a:endParaRPr lang="en-US"/>
        </a:p>
      </dgm:t>
    </dgm:pt>
    <dgm:pt modelId="{4465E865-0F0B-401F-A740-950CD00A53B7}">
      <dgm:prSet/>
      <dgm:spPr/>
      <dgm:t>
        <a:bodyPr/>
        <a:lstStyle/>
        <a:p>
          <a:r>
            <a:rPr lang="en-US"/>
            <a:t>Ask questions in class, lab, and via email</a:t>
          </a:r>
        </a:p>
      </dgm:t>
    </dgm:pt>
    <dgm:pt modelId="{261FB0D4-2EAB-49BB-AC82-ADB5F4F3AAA6}" type="parTrans" cxnId="{85103366-AD16-4398-BA9A-CFA9D86847CF}">
      <dgm:prSet/>
      <dgm:spPr/>
      <dgm:t>
        <a:bodyPr/>
        <a:lstStyle/>
        <a:p>
          <a:endParaRPr lang="en-US"/>
        </a:p>
      </dgm:t>
    </dgm:pt>
    <dgm:pt modelId="{CF0C003D-2465-4153-808D-31F2F402BAB0}" type="sibTrans" cxnId="{85103366-AD16-4398-BA9A-CFA9D86847CF}">
      <dgm:prSet/>
      <dgm:spPr/>
      <dgm:t>
        <a:bodyPr/>
        <a:lstStyle/>
        <a:p>
          <a:endParaRPr lang="en-US"/>
        </a:p>
      </dgm:t>
    </dgm:pt>
    <dgm:pt modelId="{E5BD20ED-80D6-430D-BB6D-C7F8A2F06D0A}">
      <dgm:prSet/>
      <dgm:spPr/>
      <dgm:t>
        <a:bodyPr/>
        <a:lstStyle/>
        <a:p>
          <a:r>
            <a:rPr lang="en-US"/>
            <a:t>Respect</a:t>
          </a:r>
        </a:p>
      </dgm:t>
    </dgm:pt>
    <dgm:pt modelId="{E629C37D-1C1A-445B-B530-811C430BB5F6}" type="parTrans" cxnId="{559B024E-103A-460B-B2C0-3205578AB175}">
      <dgm:prSet/>
      <dgm:spPr/>
      <dgm:t>
        <a:bodyPr/>
        <a:lstStyle/>
        <a:p>
          <a:endParaRPr lang="en-US"/>
        </a:p>
      </dgm:t>
    </dgm:pt>
    <dgm:pt modelId="{C879C55A-9595-4E59-96C3-691BD9408CE1}" type="sibTrans" cxnId="{559B024E-103A-460B-B2C0-3205578AB175}">
      <dgm:prSet/>
      <dgm:spPr/>
      <dgm:t>
        <a:bodyPr/>
        <a:lstStyle/>
        <a:p>
          <a:endParaRPr lang="en-US"/>
        </a:p>
      </dgm:t>
    </dgm:pt>
    <dgm:pt modelId="{395285C9-CB5F-43AA-B9AC-839CAC9ADD6F}" type="pres">
      <dgm:prSet presAssocID="{7C8D8999-C6F5-42D4-8BFE-51900DD81567}" presName="vert0" presStyleCnt="0">
        <dgm:presLayoutVars>
          <dgm:dir/>
          <dgm:animOne val="branch"/>
          <dgm:animLvl val="lvl"/>
        </dgm:presLayoutVars>
      </dgm:prSet>
      <dgm:spPr/>
    </dgm:pt>
    <dgm:pt modelId="{ACC30B16-A18C-468F-AAEF-4623225871E3}" type="pres">
      <dgm:prSet presAssocID="{3689A129-A543-4899-9649-C52BF86AC64D}" presName="thickLine" presStyleLbl="alignNode1" presStyleIdx="0" presStyleCnt="3"/>
      <dgm:spPr/>
    </dgm:pt>
    <dgm:pt modelId="{64820021-EA72-40F8-8F9A-199063FBC221}" type="pres">
      <dgm:prSet presAssocID="{3689A129-A543-4899-9649-C52BF86AC64D}" presName="horz1" presStyleCnt="0"/>
      <dgm:spPr/>
    </dgm:pt>
    <dgm:pt modelId="{FDF983C3-9673-4F9B-BBA6-94659E9DC4EB}" type="pres">
      <dgm:prSet presAssocID="{3689A129-A543-4899-9649-C52BF86AC64D}" presName="tx1" presStyleLbl="revTx" presStyleIdx="0" presStyleCnt="3"/>
      <dgm:spPr/>
    </dgm:pt>
    <dgm:pt modelId="{03D77D45-250E-4CBD-8852-AEB7BA4D8049}" type="pres">
      <dgm:prSet presAssocID="{3689A129-A543-4899-9649-C52BF86AC64D}" presName="vert1" presStyleCnt="0"/>
      <dgm:spPr/>
    </dgm:pt>
    <dgm:pt modelId="{D0A944A2-2ED8-4A3C-9EA4-D4BE5D52ACE8}" type="pres">
      <dgm:prSet presAssocID="{4465E865-0F0B-401F-A740-950CD00A53B7}" presName="thickLine" presStyleLbl="alignNode1" presStyleIdx="1" presStyleCnt="3"/>
      <dgm:spPr/>
    </dgm:pt>
    <dgm:pt modelId="{BD3C1A1D-01FC-4F01-A15D-1A5CFF38C6D2}" type="pres">
      <dgm:prSet presAssocID="{4465E865-0F0B-401F-A740-950CD00A53B7}" presName="horz1" presStyleCnt="0"/>
      <dgm:spPr/>
    </dgm:pt>
    <dgm:pt modelId="{816B7063-3502-423F-9417-2DE3D39BB12B}" type="pres">
      <dgm:prSet presAssocID="{4465E865-0F0B-401F-A740-950CD00A53B7}" presName="tx1" presStyleLbl="revTx" presStyleIdx="1" presStyleCnt="3"/>
      <dgm:spPr/>
    </dgm:pt>
    <dgm:pt modelId="{EABDA281-6F9B-49D4-902B-95769326A81F}" type="pres">
      <dgm:prSet presAssocID="{4465E865-0F0B-401F-A740-950CD00A53B7}" presName="vert1" presStyleCnt="0"/>
      <dgm:spPr/>
    </dgm:pt>
    <dgm:pt modelId="{F940127F-5E23-4A28-BE1F-A8A490665724}" type="pres">
      <dgm:prSet presAssocID="{E5BD20ED-80D6-430D-BB6D-C7F8A2F06D0A}" presName="thickLine" presStyleLbl="alignNode1" presStyleIdx="2" presStyleCnt="3"/>
      <dgm:spPr/>
    </dgm:pt>
    <dgm:pt modelId="{5298480A-B82D-489E-AE8C-AD7E38FF2C7D}" type="pres">
      <dgm:prSet presAssocID="{E5BD20ED-80D6-430D-BB6D-C7F8A2F06D0A}" presName="horz1" presStyleCnt="0"/>
      <dgm:spPr/>
    </dgm:pt>
    <dgm:pt modelId="{476693CB-5697-4FF2-8D2B-43D7E83E0FA7}" type="pres">
      <dgm:prSet presAssocID="{E5BD20ED-80D6-430D-BB6D-C7F8A2F06D0A}" presName="tx1" presStyleLbl="revTx" presStyleIdx="2" presStyleCnt="3"/>
      <dgm:spPr/>
    </dgm:pt>
    <dgm:pt modelId="{F4ACFF31-94E4-484A-95F8-20ED6FCAFECE}" type="pres">
      <dgm:prSet presAssocID="{E5BD20ED-80D6-430D-BB6D-C7F8A2F06D0A}" presName="vert1" presStyleCnt="0"/>
      <dgm:spPr/>
    </dgm:pt>
  </dgm:ptLst>
  <dgm:cxnLst>
    <dgm:cxn modelId="{62911215-8A86-4048-81E7-6F30D9ED08C3}" type="presOf" srcId="{3689A129-A543-4899-9649-C52BF86AC64D}" destId="{FDF983C3-9673-4F9B-BBA6-94659E9DC4EB}" srcOrd="0" destOrd="0" presId="urn:microsoft.com/office/officeart/2008/layout/LinedList"/>
    <dgm:cxn modelId="{90E2B245-AE67-4FE1-8AEB-C2738019473D}" type="presOf" srcId="{4465E865-0F0B-401F-A740-950CD00A53B7}" destId="{816B7063-3502-423F-9417-2DE3D39BB12B}" srcOrd="0" destOrd="0" presId="urn:microsoft.com/office/officeart/2008/layout/LinedList"/>
    <dgm:cxn modelId="{559B024E-103A-460B-B2C0-3205578AB175}" srcId="{7C8D8999-C6F5-42D4-8BFE-51900DD81567}" destId="{E5BD20ED-80D6-430D-BB6D-C7F8A2F06D0A}" srcOrd="2" destOrd="0" parTransId="{E629C37D-1C1A-445B-B530-811C430BB5F6}" sibTransId="{C879C55A-9595-4E59-96C3-691BD9408CE1}"/>
    <dgm:cxn modelId="{85103366-AD16-4398-BA9A-CFA9D86847CF}" srcId="{7C8D8999-C6F5-42D4-8BFE-51900DD81567}" destId="{4465E865-0F0B-401F-A740-950CD00A53B7}" srcOrd="1" destOrd="0" parTransId="{261FB0D4-2EAB-49BB-AC82-ADB5F4F3AAA6}" sibTransId="{CF0C003D-2465-4153-808D-31F2F402BAB0}"/>
    <dgm:cxn modelId="{16A50574-1357-4D49-9AD3-0CF6327F9A4A}" type="presOf" srcId="{E5BD20ED-80D6-430D-BB6D-C7F8A2F06D0A}" destId="{476693CB-5697-4FF2-8D2B-43D7E83E0FA7}" srcOrd="0" destOrd="0" presId="urn:microsoft.com/office/officeart/2008/layout/LinedList"/>
    <dgm:cxn modelId="{C64CE5BC-AB61-4239-B764-CC6C7FD39809}" srcId="{7C8D8999-C6F5-42D4-8BFE-51900DD81567}" destId="{3689A129-A543-4899-9649-C52BF86AC64D}" srcOrd="0" destOrd="0" parTransId="{E808B9F6-63FE-455A-A3AA-4097820ADDAB}" sibTransId="{1240612D-4F91-4A86-A015-F4EC558BDA7F}"/>
    <dgm:cxn modelId="{4A805ACC-B064-4F6F-9AD7-CE4F3E6992F5}" type="presOf" srcId="{7C8D8999-C6F5-42D4-8BFE-51900DD81567}" destId="{395285C9-CB5F-43AA-B9AC-839CAC9ADD6F}" srcOrd="0" destOrd="0" presId="urn:microsoft.com/office/officeart/2008/layout/LinedList"/>
    <dgm:cxn modelId="{3A48FA26-C6EB-4943-A7E7-BD04D62F7D3C}" type="presParOf" srcId="{395285C9-CB5F-43AA-B9AC-839CAC9ADD6F}" destId="{ACC30B16-A18C-468F-AAEF-4623225871E3}" srcOrd="0" destOrd="0" presId="urn:microsoft.com/office/officeart/2008/layout/LinedList"/>
    <dgm:cxn modelId="{B74D12C4-E22C-47F1-A757-75A152C6F4D0}" type="presParOf" srcId="{395285C9-CB5F-43AA-B9AC-839CAC9ADD6F}" destId="{64820021-EA72-40F8-8F9A-199063FBC221}" srcOrd="1" destOrd="0" presId="urn:microsoft.com/office/officeart/2008/layout/LinedList"/>
    <dgm:cxn modelId="{D087B54A-000B-4D2E-B437-160AEC600D28}" type="presParOf" srcId="{64820021-EA72-40F8-8F9A-199063FBC221}" destId="{FDF983C3-9673-4F9B-BBA6-94659E9DC4EB}" srcOrd="0" destOrd="0" presId="urn:microsoft.com/office/officeart/2008/layout/LinedList"/>
    <dgm:cxn modelId="{F9EC46AB-1D55-41CB-AC7A-C064B5FADCFF}" type="presParOf" srcId="{64820021-EA72-40F8-8F9A-199063FBC221}" destId="{03D77D45-250E-4CBD-8852-AEB7BA4D8049}" srcOrd="1" destOrd="0" presId="urn:microsoft.com/office/officeart/2008/layout/LinedList"/>
    <dgm:cxn modelId="{0271D17B-3F66-4334-BA87-DB034BDDC87B}" type="presParOf" srcId="{395285C9-CB5F-43AA-B9AC-839CAC9ADD6F}" destId="{D0A944A2-2ED8-4A3C-9EA4-D4BE5D52ACE8}" srcOrd="2" destOrd="0" presId="urn:microsoft.com/office/officeart/2008/layout/LinedList"/>
    <dgm:cxn modelId="{BB05441D-3AEA-4EF8-8105-B9B10442015E}" type="presParOf" srcId="{395285C9-CB5F-43AA-B9AC-839CAC9ADD6F}" destId="{BD3C1A1D-01FC-4F01-A15D-1A5CFF38C6D2}" srcOrd="3" destOrd="0" presId="urn:microsoft.com/office/officeart/2008/layout/LinedList"/>
    <dgm:cxn modelId="{F4648722-D042-465C-94E9-7A39A7630D53}" type="presParOf" srcId="{BD3C1A1D-01FC-4F01-A15D-1A5CFF38C6D2}" destId="{816B7063-3502-423F-9417-2DE3D39BB12B}" srcOrd="0" destOrd="0" presId="urn:microsoft.com/office/officeart/2008/layout/LinedList"/>
    <dgm:cxn modelId="{B55CBDCC-0359-45B9-86A8-A84616B4D3E1}" type="presParOf" srcId="{BD3C1A1D-01FC-4F01-A15D-1A5CFF38C6D2}" destId="{EABDA281-6F9B-49D4-902B-95769326A81F}" srcOrd="1" destOrd="0" presId="urn:microsoft.com/office/officeart/2008/layout/LinedList"/>
    <dgm:cxn modelId="{E1C98AF1-2A18-4094-AA31-F782F5A95DD3}" type="presParOf" srcId="{395285C9-CB5F-43AA-B9AC-839CAC9ADD6F}" destId="{F940127F-5E23-4A28-BE1F-A8A490665724}" srcOrd="4" destOrd="0" presId="urn:microsoft.com/office/officeart/2008/layout/LinedList"/>
    <dgm:cxn modelId="{3B477DCD-A0EC-4CB7-9DFA-4AC02A90F3EA}" type="presParOf" srcId="{395285C9-CB5F-43AA-B9AC-839CAC9ADD6F}" destId="{5298480A-B82D-489E-AE8C-AD7E38FF2C7D}" srcOrd="5" destOrd="0" presId="urn:microsoft.com/office/officeart/2008/layout/LinedList"/>
    <dgm:cxn modelId="{9D32C6EF-003B-4788-A041-DEEDFD29B4F2}" type="presParOf" srcId="{5298480A-B82D-489E-AE8C-AD7E38FF2C7D}" destId="{476693CB-5697-4FF2-8D2B-43D7E83E0FA7}" srcOrd="0" destOrd="0" presId="urn:microsoft.com/office/officeart/2008/layout/LinedList"/>
    <dgm:cxn modelId="{B89DA90F-66DD-4797-B4BB-C8940AF4A64E}" type="presParOf" srcId="{5298480A-B82D-489E-AE8C-AD7E38FF2C7D}" destId="{F4ACFF31-94E4-484A-95F8-20ED6FCAFE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F802D2-AAA4-4EA6-BDE2-89F41A4C0C34}"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7991EA6C-CD61-4CCC-84DB-6F735ED43C7F}">
      <dgm:prSet/>
      <dgm:spPr/>
      <dgm:t>
        <a:bodyPr/>
        <a:lstStyle/>
        <a:p>
          <a:r>
            <a:rPr lang="en-US"/>
            <a:t>Assignments within 1-2 weeks</a:t>
          </a:r>
        </a:p>
      </dgm:t>
    </dgm:pt>
    <dgm:pt modelId="{D29B04FE-E60D-49D4-98CC-40ED70278F12}" type="parTrans" cxnId="{F08E4189-7AC3-4E3A-A976-C7A78141AEAA}">
      <dgm:prSet/>
      <dgm:spPr/>
      <dgm:t>
        <a:bodyPr/>
        <a:lstStyle/>
        <a:p>
          <a:endParaRPr lang="en-US"/>
        </a:p>
      </dgm:t>
    </dgm:pt>
    <dgm:pt modelId="{24B2B09E-A0DD-4584-8004-200021DE01A0}" type="sibTrans" cxnId="{F08E4189-7AC3-4E3A-A976-C7A78141AEAA}">
      <dgm:prSet/>
      <dgm:spPr/>
      <dgm:t>
        <a:bodyPr/>
        <a:lstStyle/>
        <a:p>
          <a:endParaRPr lang="en-US"/>
        </a:p>
      </dgm:t>
    </dgm:pt>
    <dgm:pt modelId="{DDCE796F-EA28-478F-BB6F-93B1DA570B60}">
      <dgm:prSet/>
      <dgm:spPr/>
      <dgm:t>
        <a:bodyPr/>
        <a:lstStyle/>
        <a:p>
          <a:r>
            <a:rPr lang="en-US"/>
            <a:t>Emails replies will come within 1-2 business days</a:t>
          </a:r>
        </a:p>
      </dgm:t>
    </dgm:pt>
    <dgm:pt modelId="{49164C0F-AE49-4280-880D-D1753F0BF1B3}" type="parTrans" cxnId="{9A8131A5-AACD-417F-A64D-38AE21EE47F0}">
      <dgm:prSet/>
      <dgm:spPr/>
      <dgm:t>
        <a:bodyPr/>
        <a:lstStyle/>
        <a:p>
          <a:endParaRPr lang="en-US"/>
        </a:p>
      </dgm:t>
    </dgm:pt>
    <dgm:pt modelId="{A538B4B0-C695-46E9-88B9-8DF58A411A1D}" type="sibTrans" cxnId="{9A8131A5-AACD-417F-A64D-38AE21EE47F0}">
      <dgm:prSet/>
      <dgm:spPr/>
      <dgm:t>
        <a:bodyPr/>
        <a:lstStyle/>
        <a:p>
          <a:endParaRPr lang="en-US"/>
        </a:p>
      </dgm:t>
    </dgm:pt>
    <dgm:pt modelId="{42B34E81-663A-4EFA-A405-AE60699DB33B}">
      <dgm:prSet/>
      <dgm:spPr/>
      <dgm:t>
        <a:bodyPr/>
        <a:lstStyle/>
        <a:p>
          <a:r>
            <a:rPr lang="en-US"/>
            <a:t>If I don't know the answer to your question, we will find out together</a:t>
          </a:r>
        </a:p>
      </dgm:t>
    </dgm:pt>
    <dgm:pt modelId="{3201FF19-10B9-4FAA-BFA4-3B28B9F2822D}" type="parTrans" cxnId="{6A8225DE-AFE8-4F80-B80D-1753C0E68E56}">
      <dgm:prSet/>
      <dgm:spPr/>
      <dgm:t>
        <a:bodyPr/>
        <a:lstStyle/>
        <a:p>
          <a:endParaRPr lang="en-US"/>
        </a:p>
      </dgm:t>
    </dgm:pt>
    <dgm:pt modelId="{D6206CC2-CC8A-4395-9268-E534D39FEC1D}" type="sibTrans" cxnId="{6A8225DE-AFE8-4F80-B80D-1753C0E68E56}">
      <dgm:prSet/>
      <dgm:spPr/>
      <dgm:t>
        <a:bodyPr/>
        <a:lstStyle/>
        <a:p>
          <a:endParaRPr lang="en-US"/>
        </a:p>
      </dgm:t>
    </dgm:pt>
    <dgm:pt modelId="{8426AAC9-CD02-4756-83B4-6F920E273A27}">
      <dgm:prSet/>
      <dgm:spPr/>
      <dgm:t>
        <a:bodyPr/>
        <a:lstStyle/>
        <a:p>
          <a:r>
            <a:rPr lang="en-US"/>
            <a:t>I will treat you as professional colleagues</a:t>
          </a:r>
        </a:p>
      </dgm:t>
    </dgm:pt>
    <dgm:pt modelId="{C9FDD261-F96E-497E-B16E-E2E940FB6F1E}" type="parTrans" cxnId="{0C720968-8B21-46C4-9D50-814016F69CA9}">
      <dgm:prSet/>
      <dgm:spPr/>
      <dgm:t>
        <a:bodyPr/>
        <a:lstStyle/>
        <a:p>
          <a:endParaRPr lang="en-US"/>
        </a:p>
      </dgm:t>
    </dgm:pt>
    <dgm:pt modelId="{EAA2D4EA-A1C8-44D3-805B-46C1EF03BF63}" type="sibTrans" cxnId="{0C720968-8B21-46C4-9D50-814016F69CA9}">
      <dgm:prSet/>
      <dgm:spPr/>
      <dgm:t>
        <a:bodyPr/>
        <a:lstStyle/>
        <a:p>
          <a:endParaRPr lang="en-US"/>
        </a:p>
      </dgm:t>
    </dgm:pt>
    <dgm:pt modelId="{62E868BD-1023-4AD0-97DD-2EAC52A38FB4}" type="pres">
      <dgm:prSet presAssocID="{66F802D2-AAA4-4EA6-BDE2-89F41A4C0C34}" presName="vert0" presStyleCnt="0">
        <dgm:presLayoutVars>
          <dgm:dir/>
          <dgm:animOne val="branch"/>
          <dgm:animLvl val="lvl"/>
        </dgm:presLayoutVars>
      </dgm:prSet>
      <dgm:spPr/>
    </dgm:pt>
    <dgm:pt modelId="{F93DFA6D-99C1-44E8-80A1-E2BEC10C61FB}" type="pres">
      <dgm:prSet presAssocID="{7991EA6C-CD61-4CCC-84DB-6F735ED43C7F}" presName="thickLine" presStyleLbl="alignNode1" presStyleIdx="0" presStyleCnt="4"/>
      <dgm:spPr/>
    </dgm:pt>
    <dgm:pt modelId="{7F626ACE-C4EC-4FCF-9A19-844333BE37BB}" type="pres">
      <dgm:prSet presAssocID="{7991EA6C-CD61-4CCC-84DB-6F735ED43C7F}" presName="horz1" presStyleCnt="0"/>
      <dgm:spPr/>
    </dgm:pt>
    <dgm:pt modelId="{E69A21ED-940E-46BA-8328-8C71039C857E}" type="pres">
      <dgm:prSet presAssocID="{7991EA6C-CD61-4CCC-84DB-6F735ED43C7F}" presName="tx1" presStyleLbl="revTx" presStyleIdx="0" presStyleCnt="4"/>
      <dgm:spPr/>
    </dgm:pt>
    <dgm:pt modelId="{CA5EABF1-FBA3-430A-836B-CC534B4F1D53}" type="pres">
      <dgm:prSet presAssocID="{7991EA6C-CD61-4CCC-84DB-6F735ED43C7F}" presName="vert1" presStyleCnt="0"/>
      <dgm:spPr/>
    </dgm:pt>
    <dgm:pt modelId="{6CCEB68B-D95D-4E5B-908D-E0458E9087F6}" type="pres">
      <dgm:prSet presAssocID="{DDCE796F-EA28-478F-BB6F-93B1DA570B60}" presName="thickLine" presStyleLbl="alignNode1" presStyleIdx="1" presStyleCnt="4"/>
      <dgm:spPr/>
    </dgm:pt>
    <dgm:pt modelId="{65F46E31-AE4A-4D64-A8AC-C01A8C99AB8B}" type="pres">
      <dgm:prSet presAssocID="{DDCE796F-EA28-478F-BB6F-93B1DA570B60}" presName="horz1" presStyleCnt="0"/>
      <dgm:spPr/>
    </dgm:pt>
    <dgm:pt modelId="{B4368788-41BC-4D7A-8D6A-DDC9F095F505}" type="pres">
      <dgm:prSet presAssocID="{DDCE796F-EA28-478F-BB6F-93B1DA570B60}" presName="tx1" presStyleLbl="revTx" presStyleIdx="1" presStyleCnt="4"/>
      <dgm:spPr/>
    </dgm:pt>
    <dgm:pt modelId="{D9F6F435-E3C1-4420-B67D-2C33A01A9B98}" type="pres">
      <dgm:prSet presAssocID="{DDCE796F-EA28-478F-BB6F-93B1DA570B60}" presName="vert1" presStyleCnt="0"/>
      <dgm:spPr/>
    </dgm:pt>
    <dgm:pt modelId="{A49101C7-FD5D-4DBD-8B9B-63C2BE32A1ED}" type="pres">
      <dgm:prSet presAssocID="{42B34E81-663A-4EFA-A405-AE60699DB33B}" presName="thickLine" presStyleLbl="alignNode1" presStyleIdx="2" presStyleCnt="4"/>
      <dgm:spPr/>
    </dgm:pt>
    <dgm:pt modelId="{E34A9725-6D62-4C40-A25C-B3CC4D76A558}" type="pres">
      <dgm:prSet presAssocID="{42B34E81-663A-4EFA-A405-AE60699DB33B}" presName="horz1" presStyleCnt="0"/>
      <dgm:spPr/>
    </dgm:pt>
    <dgm:pt modelId="{B7F9036E-7370-49B9-AE59-A1682AEAE979}" type="pres">
      <dgm:prSet presAssocID="{42B34E81-663A-4EFA-A405-AE60699DB33B}" presName="tx1" presStyleLbl="revTx" presStyleIdx="2" presStyleCnt="4"/>
      <dgm:spPr/>
    </dgm:pt>
    <dgm:pt modelId="{9886D6B4-3DCA-47A5-A48C-1F0817F652AA}" type="pres">
      <dgm:prSet presAssocID="{42B34E81-663A-4EFA-A405-AE60699DB33B}" presName="vert1" presStyleCnt="0"/>
      <dgm:spPr/>
    </dgm:pt>
    <dgm:pt modelId="{63432232-5D78-4270-8F96-A70628020715}" type="pres">
      <dgm:prSet presAssocID="{8426AAC9-CD02-4756-83B4-6F920E273A27}" presName="thickLine" presStyleLbl="alignNode1" presStyleIdx="3" presStyleCnt="4"/>
      <dgm:spPr/>
    </dgm:pt>
    <dgm:pt modelId="{DC580ED5-6EFD-45EB-B73D-8B193EB97275}" type="pres">
      <dgm:prSet presAssocID="{8426AAC9-CD02-4756-83B4-6F920E273A27}" presName="horz1" presStyleCnt="0"/>
      <dgm:spPr/>
    </dgm:pt>
    <dgm:pt modelId="{5EDC0106-3FC5-448D-90D4-377019A6DC6B}" type="pres">
      <dgm:prSet presAssocID="{8426AAC9-CD02-4756-83B4-6F920E273A27}" presName="tx1" presStyleLbl="revTx" presStyleIdx="3" presStyleCnt="4"/>
      <dgm:spPr/>
    </dgm:pt>
    <dgm:pt modelId="{31796F80-6AF9-4D4E-89F7-509965DB1569}" type="pres">
      <dgm:prSet presAssocID="{8426AAC9-CD02-4756-83B4-6F920E273A27}" presName="vert1" presStyleCnt="0"/>
      <dgm:spPr/>
    </dgm:pt>
  </dgm:ptLst>
  <dgm:cxnLst>
    <dgm:cxn modelId="{176C1301-712C-4E12-B6A2-34B2BDC6370C}" type="presOf" srcId="{7991EA6C-CD61-4CCC-84DB-6F735ED43C7F}" destId="{E69A21ED-940E-46BA-8328-8C71039C857E}" srcOrd="0" destOrd="0" presId="urn:microsoft.com/office/officeart/2008/layout/LinedList"/>
    <dgm:cxn modelId="{6D1A0713-315C-492F-AE49-3B63444FC317}" type="presOf" srcId="{66F802D2-AAA4-4EA6-BDE2-89F41A4C0C34}" destId="{62E868BD-1023-4AD0-97DD-2EAC52A38FB4}" srcOrd="0" destOrd="0" presId="urn:microsoft.com/office/officeart/2008/layout/LinedList"/>
    <dgm:cxn modelId="{40540143-7A25-46CE-AB14-C972EC054620}" type="presOf" srcId="{8426AAC9-CD02-4756-83B4-6F920E273A27}" destId="{5EDC0106-3FC5-448D-90D4-377019A6DC6B}" srcOrd="0" destOrd="0" presId="urn:microsoft.com/office/officeart/2008/layout/LinedList"/>
    <dgm:cxn modelId="{0C720968-8B21-46C4-9D50-814016F69CA9}" srcId="{66F802D2-AAA4-4EA6-BDE2-89F41A4C0C34}" destId="{8426AAC9-CD02-4756-83B4-6F920E273A27}" srcOrd="3" destOrd="0" parTransId="{C9FDD261-F96E-497E-B16E-E2E940FB6F1E}" sibTransId="{EAA2D4EA-A1C8-44D3-805B-46C1EF03BF63}"/>
    <dgm:cxn modelId="{F08E4189-7AC3-4E3A-A976-C7A78141AEAA}" srcId="{66F802D2-AAA4-4EA6-BDE2-89F41A4C0C34}" destId="{7991EA6C-CD61-4CCC-84DB-6F735ED43C7F}" srcOrd="0" destOrd="0" parTransId="{D29B04FE-E60D-49D4-98CC-40ED70278F12}" sibTransId="{24B2B09E-A0DD-4584-8004-200021DE01A0}"/>
    <dgm:cxn modelId="{9A8131A5-AACD-417F-A64D-38AE21EE47F0}" srcId="{66F802D2-AAA4-4EA6-BDE2-89F41A4C0C34}" destId="{DDCE796F-EA28-478F-BB6F-93B1DA570B60}" srcOrd="1" destOrd="0" parTransId="{49164C0F-AE49-4280-880D-D1753F0BF1B3}" sibTransId="{A538B4B0-C695-46E9-88B9-8DF58A411A1D}"/>
    <dgm:cxn modelId="{2BC186A9-AE3E-4CD2-BB31-DAA4E768A317}" type="presOf" srcId="{42B34E81-663A-4EFA-A405-AE60699DB33B}" destId="{B7F9036E-7370-49B9-AE59-A1682AEAE979}" srcOrd="0" destOrd="0" presId="urn:microsoft.com/office/officeart/2008/layout/LinedList"/>
    <dgm:cxn modelId="{5BF43DBC-25D0-47BC-908F-D393FD3EC748}" type="presOf" srcId="{DDCE796F-EA28-478F-BB6F-93B1DA570B60}" destId="{B4368788-41BC-4D7A-8D6A-DDC9F095F505}" srcOrd="0" destOrd="0" presId="urn:microsoft.com/office/officeart/2008/layout/LinedList"/>
    <dgm:cxn modelId="{6A8225DE-AFE8-4F80-B80D-1753C0E68E56}" srcId="{66F802D2-AAA4-4EA6-BDE2-89F41A4C0C34}" destId="{42B34E81-663A-4EFA-A405-AE60699DB33B}" srcOrd="2" destOrd="0" parTransId="{3201FF19-10B9-4FAA-BFA4-3B28B9F2822D}" sibTransId="{D6206CC2-CC8A-4395-9268-E534D39FEC1D}"/>
    <dgm:cxn modelId="{50C3F814-21C8-4F91-BC7D-5CF6F791786A}" type="presParOf" srcId="{62E868BD-1023-4AD0-97DD-2EAC52A38FB4}" destId="{F93DFA6D-99C1-44E8-80A1-E2BEC10C61FB}" srcOrd="0" destOrd="0" presId="urn:microsoft.com/office/officeart/2008/layout/LinedList"/>
    <dgm:cxn modelId="{9035A9CF-F02D-4D29-9DB9-1FEBEAF48ADC}" type="presParOf" srcId="{62E868BD-1023-4AD0-97DD-2EAC52A38FB4}" destId="{7F626ACE-C4EC-4FCF-9A19-844333BE37BB}" srcOrd="1" destOrd="0" presId="urn:microsoft.com/office/officeart/2008/layout/LinedList"/>
    <dgm:cxn modelId="{184FE696-76EE-4011-857E-8019BEB61B3D}" type="presParOf" srcId="{7F626ACE-C4EC-4FCF-9A19-844333BE37BB}" destId="{E69A21ED-940E-46BA-8328-8C71039C857E}" srcOrd="0" destOrd="0" presId="urn:microsoft.com/office/officeart/2008/layout/LinedList"/>
    <dgm:cxn modelId="{EF5EC595-05F5-4CCE-8F4E-D75E83DD62A3}" type="presParOf" srcId="{7F626ACE-C4EC-4FCF-9A19-844333BE37BB}" destId="{CA5EABF1-FBA3-430A-836B-CC534B4F1D53}" srcOrd="1" destOrd="0" presId="urn:microsoft.com/office/officeart/2008/layout/LinedList"/>
    <dgm:cxn modelId="{622B2EB3-35CA-4DB4-A19E-94616789ACD0}" type="presParOf" srcId="{62E868BD-1023-4AD0-97DD-2EAC52A38FB4}" destId="{6CCEB68B-D95D-4E5B-908D-E0458E9087F6}" srcOrd="2" destOrd="0" presId="urn:microsoft.com/office/officeart/2008/layout/LinedList"/>
    <dgm:cxn modelId="{BE91402B-3C07-468D-AB60-6EA2490232B5}" type="presParOf" srcId="{62E868BD-1023-4AD0-97DD-2EAC52A38FB4}" destId="{65F46E31-AE4A-4D64-A8AC-C01A8C99AB8B}" srcOrd="3" destOrd="0" presId="urn:microsoft.com/office/officeart/2008/layout/LinedList"/>
    <dgm:cxn modelId="{C6B9DD8B-52B8-4B05-BF88-7704A4CB007A}" type="presParOf" srcId="{65F46E31-AE4A-4D64-A8AC-C01A8C99AB8B}" destId="{B4368788-41BC-4D7A-8D6A-DDC9F095F505}" srcOrd="0" destOrd="0" presId="urn:microsoft.com/office/officeart/2008/layout/LinedList"/>
    <dgm:cxn modelId="{D9AC916E-5200-44A0-B385-29C143FD6BBE}" type="presParOf" srcId="{65F46E31-AE4A-4D64-A8AC-C01A8C99AB8B}" destId="{D9F6F435-E3C1-4420-B67D-2C33A01A9B98}" srcOrd="1" destOrd="0" presId="urn:microsoft.com/office/officeart/2008/layout/LinedList"/>
    <dgm:cxn modelId="{F40A4419-5A1B-4336-B5FE-BEA12860886E}" type="presParOf" srcId="{62E868BD-1023-4AD0-97DD-2EAC52A38FB4}" destId="{A49101C7-FD5D-4DBD-8B9B-63C2BE32A1ED}" srcOrd="4" destOrd="0" presId="urn:microsoft.com/office/officeart/2008/layout/LinedList"/>
    <dgm:cxn modelId="{CB7D7711-AD1F-40B2-A900-CA8B71036A7C}" type="presParOf" srcId="{62E868BD-1023-4AD0-97DD-2EAC52A38FB4}" destId="{E34A9725-6D62-4C40-A25C-B3CC4D76A558}" srcOrd="5" destOrd="0" presId="urn:microsoft.com/office/officeart/2008/layout/LinedList"/>
    <dgm:cxn modelId="{15B6401F-092F-437A-BF45-B6D01904CF86}" type="presParOf" srcId="{E34A9725-6D62-4C40-A25C-B3CC4D76A558}" destId="{B7F9036E-7370-49B9-AE59-A1682AEAE979}" srcOrd="0" destOrd="0" presId="urn:microsoft.com/office/officeart/2008/layout/LinedList"/>
    <dgm:cxn modelId="{A6513D29-0019-4E05-9E1C-4EF42C2C9E3B}" type="presParOf" srcId="{E34A9725-6D62-4C40-A25C-B3CC4D76A558}" destId="{9886D6B4-3DCA-47A5-A48C-1F0817F652AA}" srcOrd="1" destOrd="0" presId="urn:microsoft.com/office/officeart/2008/layout/LinedList"/>
    <dgm:cxn modelId="{4C5BDF1A-BF38-4479-8CBB-994F812DD0F2}" type="presParOf" srcId="{62E868BD-1023-4AD0-97DD-2EAC52A38FB4}" destId="{63432232-5D78-4270-8F96-A70628020715}" srcOrd="6" destOrd="0" presId="urn:microsoft.com/office/officeart/2008/layout/LinedList"/>
    <dgm:cxn modelId="{D15218CB-595D-4884-A6B3-B7F4A8FBEF03}" type="presParOf" srcId="{62E868BD-1023-4AD0-97DD-2EAC52A38FB4}" destId="{DC580ED5-6EFD-45EB-B73D-8B193EB97275}" srcOrd="7" destOrd="0" presId="urn:microsoft.com/office/officeart/2008/layout/LinedList"/>
    <dgm:cxn modelId="{4B89CF93-E3CF-4965-8558-0B0A6B96529D}" type="presParOf" srcId="{DC580ED5-6EFD-45EB-B73D-8B193EB97275}" destId="{5EDC0106-3FC5-448D-90D4-377019A6DC6B}" srcOrd="0" destOrd="0" presId="urn:microsoft.com/office/officeart/2008/layout/LinedList"/>
    <dgm:cxn modelId="{CF374646-CC82-47B8-A78A-2214CAB4044B}" type="presParOf" srcId="{DC580ED5-6EFD-45EB-B73D-8B193EB97275}" destId="{31796F80-6AF9-4D4E-89F7-509965DB15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0571E2-2F23-4A2F-B5A8-1FE2686AFE9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746F1CE-31DD-48C7-A79F-9E66E61ACDDE}">
      <dgm:prSet/>
      <dgm:spPr/>
      <dgm:t>
        <a:bodyPr/>
        <a:lstStyle/>
        <a:p>
          <a:r>
            <a:rPr lang="en-US"/>
            <a:t>Design is everywhere</a:t>
          </a:r>
        </a:p>
      </dgm:t>
    </dgm:pt>
    <dgm:pt modelId="{D707C62C-2458-48AA-8D84-91657130C4F8}" type="parTrans" cxnId="{4E463FA3-8FA1-40BC-B050-C8B111242823}">
      <dgm:prSet/>
      <dgm:spPr/>
      <dgm:t>
        <a:bodyPr/>
        <a:lstStyle/>
        <a:p>
          <a:endParaRPr lang="en-US"/>
        </a:p>
      </dgm:t>
    </dgm:pt>
    <dgm:pt modelId="{BF38E0FB-9B3A-4662-960E-B473DD23DFAF}" type="sibTrans" cxnId="{4E463FA3-8FA1-40BC-B050-C8B111242823}">
      <dgm:prSet/>
      <dgm:spPr/>
      <dgm:t>
        <a:bodyPr/>
        <a:lstStyle/>
        <a:p>
          <a:endParaRPr lang="en-US"/>
        </a:p>
      </dgm:t>
    </dgm:pt>
    <dgm:pt modelId="{970332E8-1B07-48E8-8287-AEDEEB9335E9}">
      <dgm:prSet/>
      <dgm:spPr/>
      <dgm:t>
        <a:bodyPr/>
        <a:lstStyle/>
        <a:p>
          <a:r>
            <a:rPr lang="en-US"/>
            <a:t>Good design is hard</a:t>
          </a:r>
        </a:p>
      </dgm:t>
    </dgm:pt>
    <dgm:pt modelId="{20E1B7FC-0C29-4CD2-B3FC-F9E7E88EBE15}" type="parTrans" cxnId="{13154B61-C2EA-4244-BFB0-EB6D5B4023E4}">
      <dgm:prSet/>
      <dgm:spPr/>
      <dgm:t>
        <a:bodyPr/>
        <a:lstStyle/>
        <a:p>
          <a:endParaRPr lang="en-US"/>
        </a:p>
      </dgm:t>
    </dgm:pt>
    <dgm:pt modelId="{F7A636C8-E6E0-469D-92D2-E43429825440}" type="sibTrans" cxnId="{13154B61-C2EA-4244-BFB0-EB6D5B4023E4}">
      <dgm:prSet/>
      <dgm:spPr/>
      <dgm:t>
        <a:bodyPr/>
        <a:lstStyle/>
        <a:p>
          <a:endParaRPr lang="en-US"/>
        </a:p>
      </dgm:t>
    </dgm:pt>
    <dgm:pt modelId="{DB03C294-DED4-4A43-9F78-6574B0E98977}">
      <dgm:prSet/>
      <dgm:spPr/>
      <dgm:t>
        <a:bodyPr/>
        <a:lstStyle/>
        <a:p>
          <a:r>
            <a:rPr lang="en-US"/>
            <a:t>Poorly designed things have consequences</a:t>
          </a:r>
        </a:p>
      </dgm:t>
    </dgm:pt>
    <dgm:pt modelId="{71902AB4-05D7-4AFC-846A-3B7D498AE050}" type="parTrans" cxnId="{F7730580-BE09-46CD-8B33-F7FD666CF88C}">
      <dgm:prSet/>
      <dgm:spPr/>
      <dgm:t>
        <a:bodyPr/>
        <a:lstStyle/>
        <a:p>
          <a:endParaRPr lang="en-US"/>
        </a:p>
      </dgm:t>
    </dgm:pt>
    <dgm:pt modelId="{5C67AA8B-AE48-4DCF-AE7D-AD6F20C99E09}" type="sibTrans" cxnId="{F7730580-BE09-46CD-8B33-F7FD666CF88C}">
      <dgm:prSet/>
      <dgm:spPr/>
      <dgm:t>
        <a:bodyPr/>
        <a:lstStyle/>
        <a:p>
          <a:endParaRPr lang="en-US"/>
        </a:p>
      </dgm:t>
    </dgm:pt>
    <dgm:pt modelId="{9BDADDC7-2963-42E4-B46E-3E30B5081906}">
      <dgm:prSet/>
      <dgm:spPr/>
      <dgm:t>
        <a:bodyPr/>
        <a:lstStyle/>
        <a:p>
          <a:r>
            <a:rPr lang="en-US"/>
            <a:t>Good design practices can help</a:t>
          </a:r>
        </a:p>
      </dgm:t>
    </dgm:pt>
    <dgm:pt modelId="{468FCE26-32C1-4888-8AEA-0BE4E6980BAB}" type="parTrans" cxnId="{A03522EA-8074-4739-9EDF-C502378FCAB2}">
      <dgm:prSet/>
      <dgm:spPr/>
      <dgm:t>
        <a:bodyPr/>
        <a:lstStyle/>
        <a:p>
          <a:endParaRPr lang="en-US"/>
        </a:p>
      </dgm:t>
    </dgm:pt>
    <dgm:pt modelId="{E937122E-890C-407C-B267-156CF806C968}" type="sibTrans" cxnId="{A03522EA-8074-4739-9EDF-C502378FCAB2}">
      <dgm:prSet/>
      <dgm:spPr/>
      <dgm:t>
        <a:bodyPr/>
        <a:lstStyle/>
        <a:p>
          <a:endParaRPr lang="en-US"/>
        </a:p>
      </dgm:t>
    </dgm:pt>
    <dgm:pt modelId="{F76350C3-A3BD-401B-8FEC-58AA8D7D1D81}" type="pres">
      <dgm:prSet presAssocID="{AA0571E2-2F23-4A2F-B5A8-1FE2686AFE9B}" presName="vert0" presStyleCnt="0">
        <dgm:presLayoutVars>
          <dgm:dir/>
          <dgm:animOne val="branch"/>
          <dgm:animLvl val="lvl"/>
        </dgm:presLayoutVars>
      </dgm:prSet>
      <dgm:spPr/>
    </dgm:pt>
    <dgm:pt modelId="{762CBC3A-639B-4950-9BD7-55F8E144E374}" type="pres">
      <dgm:prSet presAssocID="{C746F1CE-31DD-48C7-A79F-9E66E61ACDDE}" presName="thickLine" presStyleLbl="alignNode1" presStyleIdx="0" presStyleCnt="4"/>
      <dgm:spPr/>
    </dgm:pt>
    <dgm:pt modelId="{0CED9A51-5B97-4908-BF1A-2CBC1B11FB98}" type="pres">
      <dgm:prSet presAssocID="{C746F1CE-31DD-48C7-A79F-9E66E61ACDDE}" presName="horz1" presStyleCnt="0"/>
      <dgm:spPr/>
    </dgm:pt>
    <dgm:pt modelId="{BD1D9933-538A-4C43-9575-5F510C584CEF}" type="pres">
      <dgm:prSet presAssocID="{C746F1CE-31DD-48C7-A79F-9E66E61ACDDE}" presName="tx1" presStyleLbl="revTx" presStyleIdx="0" presStyleCnt="4"/>
      <dgm:spPr/>
    </dgm:pt>
    <dgm:pt modelId="{B734DE9F-BDA8-4A17-9448-DD2F5AC6E7ED}" type="pres">
      <dgm:prSet presAssocID="{C746F1CE-31DD-48C7-A79F-9E66E61ACDDE}" presName="vert1" presStyleCnt="0"/>
      <dgm:spPr/>
    </dgm:pt>
    <dgm:pt modelId="{7066DBD1-CBBE-48B6-ADFE-4929983FEEE0}" type="pres">
      <dgm:prSet presAssocID="{970332E8-1B07-48E8-8287-AEDEEB9335E9}" presName="thickLine" presStyleLbl="alignNode1" presStyleIdx="1" presStyleCnt="4"/>
      <dgm:spPr/>
    </dgm:pt>
    <dgm:pt modelId="{A8809464-CCE1-4C24-A44A-1117A34A444C}" type="pres">
      <dgm:prSet presAssocID="{970332E8-1B07-48E8-8287-AEDEEB9335E9}" presName="horz1" presStyleCnt="0"/>
      <dgm:spPr/>
    </dgm:pt>
    <dgm:pt modelId="{3A2DC794-4776-4808-BE9E-DA4AEF3F28B1}" type="pres">
      <dgm:prSet presAssocID="{970332E8-1B07-48E8-8287-AEDEEB9335E9}" presName="tx1" presStyleLbl="revTx" presStyleIdx="1" presStyleCnt="4"/>
      <dgm:spPr/>
    </dgm:pt>
    <dgm:pt modelId="{83D5EB33-8B74-404C-93FB-7D65C7C16811}" type="pres">
      <dgm:prSet presAssocID="{970332E8-1B07-48E8-8287-AEDEEB9335E9}" presName="vert1" presStyleCnt="0"/>
      <dgm:spPr/>
    </dgm:pt>
    <dgm:pt modelId="{295BD7FC-8EDE-4E8E-9F6F-0598C95C5793}" type="pres">
      <dgm:prSet presAssocID="{DB03C294-DED4-4A43-9F78-6574B0E98977}" presName="thickLine" presStyleLbl="alignNode1" presStyleIdx="2" presStyleCnt="4"/>
      <dgm:spPr/>
    </dgm:pt>
    <dgm:pt modelId="{7D6F17F0-19E7-4B04-A05B-E158A4992B61}" type="pres">
      <dgm:prSet presAssocID="{DB03C294-DED4-4A43-9F78-6574B0E98977}" presName="horz1" presStyleCnt="0"/>
      <dgm:spPr/>
    </dgm:pt>
    <dgm:pt modelId="{FA84B213-59C8-4EBD-B9F9-366B46C100F7}" type="pres">
      <dgm:prSet presAssocID="{DB03C294-DED4-4A43-9F78-6574B0E98977}" presName="tx1" presStyleLbl="revTx" presStyleIdx="2" presStyleCnt="4"/>
      <dgm:spPr/>
    </dgm:pt>
    <dgm:pt modelId="{CA43927A-6695-42EA-A1D9-2F5FF2ACF5AE}" type="pres">
      <dgm:prSet presAssocID="{DB03C294-DED4-4A43-9F78-6574B0E98977}" presName="vert1" presStyleCnt="0"/>
      <dgm:spPr/>
    </dgm:pt>
    <dgm:pt modelId="{32B006B0-A4C9-4302-8788-FB3BE8A3F32D}" type="pres">
      <dgm:prSet presAssocID="{9BDADDC7-2963-42E4-B46E-3E30B5081906}" presName="thickLine" presStyleLbl="alignNode1" presStyleIdx="3" presStyleCnt="4"/>
      <dgm:spPr/>
    </dgm:pt>
    <dgm:pt modelId="{1C82A1BA-B630-4DCA-B24E-62152A2F5FDB}" type="pres">
      <dgm:prSet presAssocID="{9BDADDC7-2963-42E4-B46E-3E30B5081906}" presName="horz1" presStyleCnt="0"/>
      <dgm:spPr/>
    </dgm:pt>
    <dgm:pt modelId="{90881F34-0EC9-4656-9B0C-A3B01F431B4A}" type="pres">
      <dgm:prSet presAssocID="{9BDADDC7-2963-42E4-B46E-3E30B5081906}" presName="tx1" presStyleLbl="revTx" presStyleIdx="3" presStyleCnt="4"/>
      <dgm:spPr/>
    </dgm:pt>
    <dgm:pt modelId="{481E06D9-993B-4EE4-9D67-F17990EF7F96}" type="pres">
      <dgm:prSet presAssocID="{9BDADDC7-2963-42E4-B46E-3E30B5081906}" presName="vert1" presStyleCnt="0"/>
      <dgm:spPr/>
    </dgm:pt>
  </dgm:ptLst>
  <dgm:cxnLst>
    <dgm:cxn modelId="{06D56640-03DB-4485-8578-818665128EDD}" type="presOf" srcId="{DB03C294-DED4-4A43-9F78-6574B0E98977}" destId="{FA84B213-59C8-4EBD-B9F9-366B46C100F7}" srcOrd="0" destOrd="0" presId="urn:microsoft.com/office/officeart/2008/layout/LinedList"/>
    <dgm:cxn modelId="{D4856B4E-D14F-4589-BEA3-92409685B99C}" type="presOf" srcId="{AA0571E2-2F23-4A2F-B5A8-1FE2686AFE9B}" destId="{F76350C3-A3BD-401B-8FEC-58AA8D7D1D81}" srcOrd="0" destOrd="0" presId="urn:microsoft.com/office/officeart/2008/layout/LinedList"/>
    <dgm:cxn modelId="{183AAA56-B340-4BFA-8475-0E692FDDFF70}" type="presOf" srcId="{970332E8-1B07-48E8-8287-AEDEEB9335E9}" destId="{3A2DC794-4776-4808-BE9E-DA4AEF3F28B1}" srcOrd="0" destOrd="0" presId="urn:microsoft.com/office/officeart/2008/layout/LinedList"/>
    <dgm:cxn modelId="{13154B61-C2EA-4244-BFB0-EB6D5B4023E4}" srcId="{AA0571E2-2F23-4A2F-B5A8-1FE2686AFE9B}" destId="{970332E8-1B07-48E8-8287-AEDEEB9335E9}" srcOrd="1" destOrd="0" parTransId="{20E1B7FC-0C29-4CD2-B3FC-F9E7E88EBE15}" sibTransId="{F7A636C8-E6E0-469D-92D2-E43429825440}"/>
    <dgm:cxn modelId="{F7730580-BE09-46CD-8B33-F7FD666CF88C}" srcId="{AA0571E2-2F23-4A2F-B5A8-1FE2686AFE9B}" destId="{DB03C294-DED4-4A43-9F78-6574B0E98977}" srcOrd="2" destOrd="0" parTransId="{71902AB4-05D7-4AFC-846A-3B7D498AE050}" sibTransId="{5C67AA8B-AE48-4DCF-AE7D-AD6F20C99E09}"/>
    <dgm:cxn modelId="{7309078F-4C06-469C-9403-FCF81DEDF6CD}" type="presOf" srcId="{9BDADDC7-2963-42E4-B46E-3E30B5081906}" destId="{90881F34-0EC9-4656-9B0C-A3B01F431B4A}" srcOrd="0" destOrd="0" presId="urn:microsoft.com/office/officeart/2008/layout/LinedList"/>
    <dgm:cxn modelId="{4E463FA3-8FA1-40BC-B050-C8B111242823}" srcId="{AA0571E2-2F23-4A2F-B5A8-1FE2686AFE9B}" destId="{C746F1CE-31DD-48C7-A79F-9E66E61ACDDE}" srcOrd="0" destOrd="0" parTransId="{D707C62C-2458-48AA-8D84-91657130C4F8}" sibTransId="{BF38E0FB-9B3A-4662-960E-B473DD23DFAF}"/>
    <dgm:cxn modelId="{25B1C5CB-9D6A-4DB5-8C16-6EED98B3E1C1}" type="presOf" srcId="{C746F1CE-31DD-48C7-A79F-9E66E61ACDDE}" destId="{BD1D9933-538A-4C43-9575-5F510C584CEF}" srcOrd="0" destOrd="0" presId="urn:microsoft.com/office/officeart/2008/layout/LinedList"/>
    <dgm:cxn modelId="{A03522EA-8074-4739-9EDF-C502378FCAB2}" srcId="{AA0571E2-2F23-4A2F-B5A8-1FE2686AFE9B}" destId="{9BDADDC7-2963-42E4-B46E-3E30B5081906}" srcOrd="3" destOrd="0" parTransId="{468FCE26-32C1-4888-8AEA-0BE4E6980BAB}" sibTransId="{E937122E-890C-407C-B267-156CF806C968}"/>
    <dgm:cxn modelId="{A618659D-FDD4-4408-909C-7E32AE0A6B1C}" type="presParOf" srcId="{F76350C3-A3BD-401B-8FEC-58AA8D7D1D81}" destId="{762CBC3A-639B-4950-9BD7-55F8E144E374}" srcOrd="0" destOrd="0" presId="urn:microsoft.com/office/officeart/2008/layout/LinedList"/>
    <dgm:cxn modelId="{7F595D30-DE6E-445D-B21A-04206A917376}" type="presParOf" srcId="{F76350C3-A3BD-401B-8FEC-58AA8D7D1D81}" destId="{0CED9A51-5B97-4908-BF1A-2CBC1B11FB98}" srcOrd="1" destOrd="0" presId="urn:microsoft.com/office/officeart/2008/layout/LinedList"/>
    <dgm:cxn modelId="{6A960F3F-C718-46F3-94CA-A4902E2553A0}" type="presParOf" srcId="{0CED9A51-5B97-4908-BF1A-2CBC1B11FB98}" destId="{BD1D9933-538A-4C43-9575-5F510C584CEF}" srcOrd="0" destOrd="0" presId="urn:microsoft.com/office/officeart/2008/layout/LinedList"/>
    <dgm:cxn modelId="{D684E092-A560-4FA6-8D40-9BC7B92F134D}" type="presParOf" srcId="{0CED9A51-5B97-4908-BF1A-2CBC1B11FB98}" destId="{B734DE9F-BDA8-4A17-9448-DD2F5AC6E7ED}" srcOrd="1" destOrd="0" presId="urn:microsoft.com/office/officeart/2008/layout/LinedList"/>
    <dgm:cxn modelId="{F5BB7423-A002-4057-A61E-823EAEE9E160}" type="presParOf" srcId="{F76350C3-A3BD-401B-8FEC-58AA8D7D1D81}" destId="{7066DBD1-CBBE-48B6-ADFE-4929983FEEE0}" srcOrd="2" destOrd="0" presId="urn:microsoft.com/office/officeart/2008/layout/LinedList"/>
    <dgm:cxn modelId="{BC08B3CA-68AB-42DB-AB22-8EFC19B2EFC5}" type="presParOf" srcId="{F76350C3-A3BD-401B-8FEC-58AA8D7D1D81}" destId="{A8809464-CCE1-4C24-A44A-1117A34A444C}" srcOrd="3" destOrd="0" presId="urn:microsoft.com/office/officeart/2008/layout/LinedList"/>
    <dgm:cxn modelId="{7C086DFD-5C0E-4E18-B77D-144970FD26C3}" type="presParOf" srcId="{A8809464-CCE1-4C24-A44A-1117A34A444C}" destId="{3A2DC794-4776-4808-BE9E-DA4AEF3F28B1}" srcOrd="0" destOrd="0" presId="urn:microsoft.com/office/officeart/2008/layout/LinedList"/>
    <dgm:cxn modelId="{8184CD47-F534-44D3-AB5B-6E344835AECB}" type="presParOf" srcId="{A8809464-CCE1-4C24-A44A-1117A34A444C}" destId="{83D5EB33-8B74-404C-93FB-7D65C7C16811}" srcOrd="1" destOrd="0" presId="urn:microsoft.com/office/officeart/2008/layout/LinedList"/>
    <dgm:cxn modelId="{8054E0FA-91D5-4EA1-89C3-81C4BBD8CF90}" type="presParOf" srcId="{F76350C3-A3BD-401B-8FEC-58AA8D7D1D81}" destId="{295BD7FC-8EDE-4E8E-9F6F-0598C95C5793}" srcOrd="4" destOrd="0" presId="urn:microsoft.com/office/officeart/2008/layout/LinedList"/>
    <dgm:cxn modelId="{5B2577A8-B4F0-4843-BCE6-E5B4F521A3AD}" type="presParOf" srcId="{F76350C3-A3BD-401B-8FEC-58AA8D7D1D81}" destId="{7D6F17F0-19E7-4B04-A05B-E158A4992B61}" srcOrd="5" destOrd="0" presId="urn:microsoft.com/office/officeart/2008/layout/LinedList"/>
    <dgm:cxn modelId="{DFC9C702-014D-40C0-A306-55A902FC7859}" type="presParOf" srcId="{7D6F17F0-19E7-4B04-A05B-E158A4992B61}" destId="{FA84B213-59C8-4EBD-B9F9-366B46C100F7}" srcOrd="0" destOrd="0" presId="urn:microsoft.com/office/officeart/2008/layout/LinedList"/>
    <dgm:cxn modelId="{1EB6B3CB-10AE-4819-9D42-039BCEC2A4B8}" type="presParOf" srcId="{7D6F17F0-19E7-4B04-A05B-E158A4992B61}" destId="{CA43927A-6695-42EA-A1D9-2F5FF2ACF5AE}" srcOrd="1" destOrd="0" presId="urn:microsoft.com/office/officeart/2008/layout/LinedList"/>
    <dgm:cxn modelId="{6A748703-5577-4EA4-B44F-B174501BAC00}" type="presParOf" srcId="{F76350C3-A3BD-401B-8FEC-58AA8D7D1D81}" destId="{32B006B0-A4C9-4302-8788-FB3BE8A3F32D}" srcOrd="6" destOrd="0" presId="urn:microsoft.com/office/officeart/2008/layout/LinedList"/>
    <dgm:cxn modelId="{9E56DAC8-57BA-40BE-887F-012C48D93CC1}" type="presParOf" srcId="{F76350C3-A3BD-401B-8FEC-58AA8D7D1D81}" destId="{1C82A1BA-B630-4DCA-B24E-62152A2F5FDB}" srcOrd="7" destOrd="0" presId="urn:microsoft.com/office/officeart/2008/layout/LinedList"/>
    <dgm:cxn modelId="{DEFEC28A-7B84-49A7-B7CF-D8961B842810}" type="presParOf" srcId="{1C82A1BA-B630-4DCA-B24E-62152A2F5FDB}" destId="{90881F34-0EC9-4656-9B0C-A3B01F431B4A}" srcOrd="0" destOrd="0" presId="urn:microsoft.com/office/officeart/2008/layout/LinedList"/>
    <dgm:cxn modelId="{190DDF50-499F-4A6A-8D49-A18E4A4CBCB9}" type="presParOf" srcId="{1C82A1BA-B630-4DCA-B24E-62152A2F5FDB}" destId="{481E06D9-993B-4EE4-9D67-F17990EF7F9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E4ECF1-61C7-4895-BF97-7BE7C54B39A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549706-CE73-4711-98BF-10B78BF16F9B}">
      <dgm:prSet/>
      <dgm:spPr/>
      <dgm:t>
        <a:bodyPr/>
        <a:lstStyle/>
        <a:p>
          <a:r>
            <a:rPr lang="en-US" dirty="0" err="1"/>
            <a:t>Galitz</a:t>
          </a:r>
          <a:r>
            <a:rPr lang="en-US" dirty="0"/>
            <a:t>, W.O. (2007). </a:t>
          </a:r>
          <a:r>
            <a:rPr lang="en-US" i="1" dirty="0"/>
            <a:t>The Essential Guide to User Interface Design: An Introduction to GUI Design Principles and Techniques</a:t>
          </a:r>
          <a:r>
            <a:rPr lang="en-US" dirty="0"/>
            <a:t> (3</a:t>
          </a:r>
          <a:r>
            <a:rPr lang="en-US" baseline="30000" dirty="0"/>
            <a:t>rd</a:t>
          </a:r>
          <a:r>
            <a:rPr lang="en-US" dirty="0"/>
            <a:t> ed.). John Wiley &amp; Sons, Inc. ISBN: 9780470053423.</a:t>
          </a:r>
        </a:p>
      </dgm:t>
    </dgm:pt>
    <dgm:pt modelId="{39540F4E-658F-4388-B74F-BB17778EB463}" type="parTrans" cxnId="{CD3E2FE5-2984-4929-978F-80019A8EBC2C}">
      <dgm:prSet/>
      <dgm:spPr/>
      <dgm:t>
        <a:bodyPr/>
        <a:lstStyle/>
        <a:p>
          <a:endParaRPr lang="en-US"/>
        </a:p>
      </dgm:t>
    </dgm:pt>
    <dgm:pt modelId="{FE8282EC-708D-4514-911F-EF44AF7FAF9C}" type="sibTrans" cxnId="{CD3E2FE5-2984-4929-978F-80019A8EBC2C}">
      <dgm:prSet/>
      <dgm:spPr/>
      <dgm:t>
        <a:bodyPr/>
        <a:lstStyle/>
        <a:p>
          <a:endParaRPr lang="en-US"/>
        </a:p>
      </dgm:t>
    </dgm:pt>
    <dgm:pt modelId="{B5B613A6-ADF7-4456-8A7D-C648EDAA762C}">
      <dgm:prSet/>
      <dgm:spPr/>
      <dgm:t>
        <a:bodyPr/>
        <a:lstStyle/>
        <a:p>
          <a:r>
            <a:rPr lang="en-US" dirty="0">
              <a:hlinkClick xmlns:r="http://schemas.openxmlformats.org/officeDocument/2006/relationships" r:id="rId1"/>
            </a:rPr>
            <a:t>http://en.wikipedia.org/wiki/User_interface</a:t>
          </a:r>
          <a:r>
            <a:rPr lang="en-US" dirty="0"/>
            <a:t> </a:t>
          </a:r>
        </a:p>
      </dgm:t>
    </dgm:pt>
    <dgm:pt modelId="{069D10F6-DE3A-41A8-B801-450F41C5F51D}" type="parTrans" cxnId="{293D4C47-A27B-4CFC-AFD8-84FDAECAE2D5}">
      <dgm:prSet/>
      <dgm:spPr/>
      <dgm:t>
        <a:bodyPr/>
        <a:lstStyle/>
        <a:p>
          <a:endParaRPr lang="en-US"/>
        </a:p>
      </dgm:t>
    </dgm:pt>
    <dgm:pt modelId="{4C97808B-E1D2-46D8-92C2-6137E0955C1A}" type="sibTrans" cxnId="{293D4C47-A27B-4CFC-AFD8-84FDAECAE2D5}">
      <dgm:prSet/>
      <dgm:spPr/>
      <dgm:t>
        <a:bodyPr/>
        <a:lstStyle/>
        <a:p>
          <a:endParaRPr lang="en-US"/>
        </a:p>
      </dgm:t>
    </dgm:pt>
    <dgm:pt modelId="{11B6C3FA-9CBD-49B2-AFC3-EEA93CBB39BB}">
      <dgm:prSet/>
      <dgm:spPr/>
      <dgm:t>
        <a:bodyPr/>
        <a:lstStyle/>
        <a:p>
          <a:r>
            <a:rPr lang="en-US" dirty="0"/>
            <a:t>Jim Davis, with acknowledgements to Namrata Khemka-Dolan</a:t>
          </a:r>
        </a:p>
      </dgm:t>
    </dgm:pt>
    <dgm:pt modelId="{36C73C64-2A2E-4EF1-A8D4-2D51AA7B432C}" type="parTrans" cxnId="{033CD266-C60A-4D91-AEA9-FB7AF020CC14}">
      <dgm:prSet/>
      <dgm:spPr/>
      <dgm:t>
        <a:bodyPr/>
        <a:lstStyle/>
        <a:p>
          <a:endParaRPr lang="en-US"/>
        </a:p>
      </dgm:t>
    </dgm:pt>
    <dgm:pt modelId="{75EB36F5-4154-45D1-A7A7-4B2D4CD00A90}" type="sibTrans" cxnId="{033CD266-C60A-4D91-AEA9-FB7AF020CC14}">
      <dgm:prSet/>
      <dgm:spPr/>
      <dgm:t>
        <a:bodyPr/>
        <a:lstStyle/>
        <a:p>
          <a:endParaRPr lang="en-US"/>
        </a:p>
      </dgm:t>
    </dgm:pt>
    <dgm:pt modelId="{7CE878BF-9B82-4A2F-A155-2485B8FFC05D}" type="pres">
      <dgm:prSet presAssocID="{D2E4ECF1-61C7-4895-BF97-7BE7C54B39AF}" presName="vert0" presStyleCnt="0">
        <dgm:presLayoutVars>
          <dgm:dir/>
          <dgm:animOne val="branch"/>
          <dgm:animLvl val="lvl"/>
        </dgm:presLayoutVars>
      </dgm:prSet>
      <dgm:spPr/>
    </dgm:pt>
    <dgm:pt modelId="{E00055F5-C087-4AF7-849B-64BD12A35D7D}" type="pres">
      <dgm:prSet presAssocID="{45549706-CE73-4711-98BF-10B78BF16F9B}" presName="thickLine" presStyleLbl="alignNode1" presStyleIdx="0" presStyleCnt="3"/>
      <dgm:spPr/>
    </dgm:pt>
    <dgm:pt modelId="{1EF10779-5105-42FE-BED0-4A7ED5A18227}" type="pres">
      <dgm:prSet presAssocID="{45549706-CE73-4711-98BF-10B78BF16F9B}" presName="horz1" presStyleCnt="0"/>
      <dgm:spPr/>
    </dgm:pt>
    <dgm:pt modelId="{6CA47FEC-1587-4D15-A642-B2B5448910AD}" type="pres">
      <dgm:prSet presAssocID="{45549706-CE73-4711-98BF-10B78BF16F9B}" presName="tx1" presStyleLbl="revTx" presStyleIdx="0" presStyleCnt="3"/>
      <dgm:spPr/>
    </dgm:pt>
    <dgm:pt modelId="{CE46426C-AE6E-458A-8F84-B4ED295F1A63}" type="pres">
      <dgm:prSet presAssocID="{45549706-CE73-4711-98BF-10B78BF16F9B}" presName="vert1" presStyleCnt="0"/>
      <dgm:spPr/>
    </dgm:pt>
    <dgm:pt modelId="{6057C77C-8858-41C3-B404-9396E4273828}" type="pres">
      <dgm:prSet presAssocID="{B5B613A6-ADF7-4456-8A7D-C648EDAA762C}" presName="thickLine" presStyleLbl="alignNode1" presStyleIdx="1" presStyleCnt="3"/>
      <dgm:spPr/>
    </dgm:pt>
    <dgm:pt modelId="{6C8F6E3F-E13D-4987-AF57-ABA5698AAAD6}" type="pres">
      <dgm:prSet presAssocID="{B5B613A6-ADF7-4456-8A7D-C648EDAA762C}" presName="horz1" presStyleCnt="0"/>
      <dgm:spPr/>
    </dgm:pt>
    <dgm:pt modelId="{F3C9E7CF-AEF9-425F-871A-7DEF57906750}" type="pres">
      <dgm:prSet presAssocID="{B5B613A6-ADF7-4456-8A7D-C648EDAA762C}" presName="tx1" presStyleLbl="revTx" presStyleIdx="1" presStyleCnt="3"/>
      <dgm:spPr/>
    </dgm:pt>
    <dgm:pt modelId="{7E537FB6-D680-4901-A17D-7515DB6A37D7}" type="pres">
      <dgm:prSet presAssocID="{B5B613A6-ADF7-4456-8A7D-C648EDAA762C}" presName="vert1" presStyleCnt="0"/>
      <dgm:spPr/>
    </dgm:pt>
    <dgm:pt modelId="{73FE4390-1786-4CCA-9EE6-1BF3B5D3AEEF}" type="pres">
      <dgm:prSet presAssocID="{11B6C3FA-9CBD-49B2-AFC3-EEA93CBB39BB}" presName="thickLine" presStyleLbl="alignNode1" presStyleIdx="2" presStyleCnt="3"/>
      <dgm:spPr/>
    </dgm:pt>
    <dgm:pt modelId="{9485CA5B-D0EA-40C1-A565-54C470F31412}" type="pres">
      <dgm:prSet presAssocID="{11B6C3FA-9CBD-49B2-AFC3-EEA93CBB39BB}" presName="horz1" presStyleCnt="0"/>
      <dgm:spPr/>
    </dgm:pt>
    <dgm:pt modelId="{7D788069-75E3-48FD-A1DE-5D4148E13C39}" type="pres">
      <dgm:prSet presAssocID="{11B6C3FA-9CBD-49B2-AFC3-EEA93CBB39BB}" presName="tx1" presStyleLbl="revTx" presStyleIdx="2" presStyleCnt="3"/>
      <dgm:spPr/>
    </dgm:pt>
    <dgm:pt modelId="{F2F9A308-151B-430E-96BF-B4957039658F}" type="pres">
      <dgm:prSet presAssocID="{11B6C3FA-9CBD-49B2-AFC3-EEA93CBB39BB}" presName="vert1" presStyleCnt="0"/>
      <dgm:spPr/>
    </dgm:pt>
  </dgm:ptLst>
  <dgm:cxnLst>
    <dgm:cxn modelId="{3212C719-A19C-4C82-BC2F-B49F92C9BFE4}" type="presOf" srcId="{B5B613A6-ADF7-4456-8A7D-C648EDAA762C}" destId="{F3C9E7CF-AEF9-425F-871A-7DEF57906750}" srcOrd="0" destOrd="0" presId="urn:microsoft.com/office/officeart/2008/layout/LinedList"/>
    <dgm:cxn modelId="{66553B39-AA6F-4B9C-81CE-5C1E1D677A98}" type="presOf" srcId="{D2E4ECF1-61C7-4895-BF97-7BE7C54B39AF}" destId="{7CE878BF-9B82-4A2F-A155-2485B8FFC05D}" srcOrd="0" destOrd="0" presId="urn:microsoft.com/office/officeart/2008/layout/LinedList"/>
    <dgm:cxn modelId="{293D4C47-A27B-4CFC-AFD8-84FDAECAE2D5}" srcId="{D2E4ECF1-61C7-4895-BF97-7BE7C54B39AF}" destId="{B5B613A6-ADF7-4456-8A7D-C648EDAA762C}" srcOrd="1" destOrd="0" parTransId="{069D10F6-DE3A-41A8-B801-450F41C5F51D}" sibTransId="{4C97808B-E1D2-46D8-92C2-6137E0955C1A}"/>
    <dgm:cxn modelId="{033CD266-C60A-4D91-AEA9-FB7AF020CC14}" srcId="{D2E4ECF1-61C7-4895-BF97-7BE7C54B39AF}" destId="{11B6C3FA-9CBD-49B2-AFC3-EEA93CBB39BB}" srcOrd="2" destOrd="0" parTransId="{36C73C64-2A2E-4EF1-A8D4-2D51AA7B432C}" sibTransId="{75EB36F5-4154-45D1-A7A7-4B2D4CD00A90}"/>
    <dgm:cxn modelId="{894DCADD-2EFB-4837-9FFF-F5639D9EB00B}" type="presOf" srcId="{11B6C3FA-9CBD-49B2-AFC3-EEA93CBB39BB}" destId="{7D788069-75E3-48FD-A1DE-5D4148E13C39}" srcOrd="0" destOrd="0" presId="urn:microsoft.com/office/officeart/2008/layout/LinedList"/>
    <dgm:cxn modelId="{CD3E2FE5-2984-4929-978F-80019A8EBC2C}" srcId="{D2E4ECF1-61C7-4895-BF97-7BE7C54B39AF}" destId="{45549706-CE73-4711-98BF-10B78BF16F9B}" srcOrd="0" destOrd="0" parTransId="{39540F4E-658F-4388-B74F-BB17778EB463}" sibTransId="{FE8282EC-708D-4514-911F-EF44AF7FAF9C}"/>
    <dgm:cxn modelId="{1B1960E9-9FD9-4DBF-ABD7-64922B459DBF}" type="presOf" srcId="{45549706-CE73-4711-98BF-10B78BF16F9B}" destId="{6CA47FEC-1587-4D15-A642-B2B5448910AD}" srcOrd="0" destOrd="0" presId="urn:microsoft.com/office/officeart/2008/layout/LinedList"/>
    <dgm:cxn modelId="{B06592D9-6C81-4FF8-9BA5-68F45F077EE2}" type="presParOf" srcId="{7CE878BF-9B82-4A2F-A155-2485B8FFC05D}" destId="{E00055F5-C087-4AF7-849B-64BD12A35D7D}" srcOrd="0" destOrd="0" presId="urn:microsoft.com/office/officeart/2008/layout/LinedList"/>
    <dgm:cxn modelId="{473097AE-1161-4DEA-9858-21DEC17F01AA}" type="presParOf" srcId="{7CE878BF-9B82-4A2F-A155-2485B8FFC05D}" destId="{1EF10779-5105-42FE-BED0-4A7ED5A18227}" srcOrd="1" destOrd="0" presId="urn:microsoft.com/office/officeart/2008/layout/LinedList"/>
    <dgm:cxn modelId="{7CF2D5AA-53BB-4FD9-9590-2D61C8C45376}" type="presParOf" srcId="{1EF10779-5105-42FE-BED0-4A7ED5A18227}" destId="{6CA47FEC-1587-4D15-A642-B2B5448910AD}" srcOrd="0" destOrd="0" presId="urn:microsoft.com/office/officeart/2008/layout/LinedList"/>
    <dgm:cxn modelId="{541164B9-5E93-4201-A33D-F56869D7CAB8}" type="presParOf" srcId="{1EF10779-5105-42FE-BED0-4A7ED5A18227}" destId="{CE46426C-AE6E-458A-8F84-B4ED295F1A63}" srcOrd="1" destOrd="0" presId="urn:microsoft.com/office/officeart/2008/layout/LinedList"/>
    <dgm:cxn modelId="{66CC0C24-9E45-431F-9BCA-FC422EE6B9F2}" type="presParOf" srcId="{7CE878BF-9B82-4A2F-A155-2485B8FFC05D}" destId="{6057C77C-8858-41C3-B404-9396E4273828}" srcOrd="2" destOrd="0" presId="urn:microsoft.com/office/officeart/2008/layout/LinedList"/>
    <dgm:cxn modelId="{BC3E217F-BC37-402F-A928-F671EC98495A}" type="presParOf" srcId="{7CE878BF-9B82-4A2F-A155-2485B8FFC05D}" destId="{6C8F6E3F-E13D-4987-AF57-ABA5698AAAD6}" srcOrd="3" destOrd="0" presId="urn:microsoft.com/office/officeart/2008/layout/LinedList"/>
    <dgm:cxn modelId="{7A0291D0-951F-4B77-9F9E-F628A82DF159}" type="presParOf" srcId="{6C8F6E3F-E13D-4987-AF57-ABA5698AAAD6}" destId="{F3C9E7CF-AEF9-425F-871A-7DEF57906750}" srcOrd="0" destOrd="0" presId="urn:microsoft.com/office/officeart/2008/layout/LinedList"/>
    <dgm:cxn modelId="{49FD0BF4-35AC-4B30-A3BF-A62AD86FD996}" type="presParOf" srcId="{6C8F6E3F-E13D-4987-AF57-ABA5698AAAD6}" destId="{7E537FB6-D680-4901-A17D-7515DB6A37D7}" srcOrd="1" destOrd="0" presId="urn:microsoft.com/office/officeart/2008/layout/LinedList"/>
    <dgm:cxn modelId="{280348BC-DA70-4930-B79C-7DE61F8280DB}" type="presParOf" srcId="{7CE878BF-9B82-4A2F-A155-2485B8FFC05D}" destId="{73FE4390-1786-4CCA-9EE6-1BF3B5D3AEEF}" srcOrd="4" destOrd="0" presId="urn:microsoft.com/office/officeart/2008/layout/LinedList"/>
    <dgm:cxn modelId="{9000553F-F3C5-4108-BEF1-243F6D7CFF7C}" type="presParOf" srcId="{7CE878BF-9B82-4A2F-A155-2485B8FFC05D}" destId="{9485CA5B-D0EA-40C1-A565-54C470F31412}" srcOrd="5" destOrd="0" presId="urn:microsoft.com/office/officeart/2008/layout/LinedList"/>
    <dgm:cxn modelId="{36982714-90D0-48DF-98DA-0890342C7A82}" type="presParOf" srcId="{9485CA5B-D0EA-40C1-A565-54C470F31412}" destId="{7D788069-75E3-48FD-A1DE-5D4148E13C39}" srcOrd="0" destOrd="0" presId="urn:microsoft.com/office/officeart/2008/layout/LinedList"/>
    <dgm:cxn modelId="{FA84C4A6-8DD0-4767-8F04-AEF423145951}" type="presParOf" srcId="{9485CA5B-D0EA-40C1-A565-54C470F31412}" destId="{F2F9A308-151B-430E-96BF-B4957039658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07C13-7207-4F9C-A817-4B22231F91BD}">
      <dsp:nvSpPr>
        <dsp:cNvPr id="0" name=""/>
        <dsp:cNvSpPr/>
      </dsp:nvSpPr>
      <dsp:spPr>
        <a:xfrm>
          <a:off x="0" y="2901877"/>
          <a:ext cx="11672887"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30430AA7-7E2B-445B-9671-4293351B02FF}">
      <dsp:nvSpPr>
        <dsp:cNvPr id="0" name=""/>
        <dsp:cNvSpPr/>
      </dsp:nvSpPr>
      <dsp:spPr>
        <a:xfrm rot="8100000">
          <a:off x="87391" y="676221"/>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A28ECC-5381-4D2F-ACED-2E78A4253444}">
      <dsp:nvSpPr>
        <dsp:cNvPr id="0" name=""/>
        <dsp:cNvSpPr/>
      </dsp:nvSpPr>
      <dsp:spPr>
        <a:xfrm>
          <a:off x="133150" y="721980"/>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D6136460-7375-4C28-847A-F31D07CDDC5A}">
      <dsp:nvSpPr>
        <dsp:cNvPr id="0" name=""/>
        <dsp:cNvSpPr/>
      </dsp:nvSpPr>
      <dsp:spPr>
        <a:xfrm>
          <a:off x="584596" y="1183966"/>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First Website</a:t>
          </a:r>
        </a:p>
      </dsp:txBody>
      <dsp:txXfrm>
        <a:off x="584596" y="1183966"/>
        <a:ext cx="2344885" cy="1717911"/>
      </dsp:txXfrm>
    </dsp:sp>
    <dsp:sp modelId="{892B2FDB-DE6D-466C-990F-DEB4E68D6858}">
      <dsp:nvSpPr>
        <dsp:cNvPr id="0" name=""/>
        <dsp:cNvSpPr/>
      </dsp:nvSpPr>
      <dsp:spPr>
        <a:xfrm>
          <a:off x="584596" y="580375"/>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1991</a:t>
          </a:r>
        </a:p>
      </dsp:txBody>
      <dsp:txXfrm>
        <a:off x="584596" y="580375"/>
        <a:ext cx="2344885" cy="603590"/>
      </dsp:txXfrm>
    </dsp:sp>
    <dsp:sp modelId="{9707DEB9-BA92-4AAF-9BD3-7E62A383F959}">
      <dsp:nvSpPr>
        <dsp:cNvPr id="0" name=""/>
        <dsp:cNvSpPr/>
      </dsp:nvSpPr>
      <dsp:spPr>
        <a:xfrm>
          <a:off x="293340" y="1183966"/>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05E2D73-90B5-45D4-98BF-9A5318E9F71D}">
      <dsp:nvSpPr>
        <dsp:cNvPr id="0" name=""/>
        <dsp:cNvSpPr/>
      </dsp:nvSpPr>
      <dsp:spPr>
        <a:xfrm>
          <a:off x="251454"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92A8481-51BB-4EEE-B0BA-BD3B586C0228}">
      <dsp:nvSpPr>
        <dsp:cNvPr id="0" name=""/>
        <dsp:cNvSpPr/>
      </dsp:nvSpPr>
      <dsp:spPr>
        <a:xfrm rot="18900000">
          <a:off x="1544278" y="4715635"/>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3E97A4-71C9-4F41-AA60-FE8D1E9DDF1C}">
      <dsp:nvSpPr>
        <dsp:cNvPr id="0" name=""/>
        <dsp:cNvSpPr/>
      </dsp:nvSpPr>
      <dsp:spPr>
        <a:xfrm>
          <a:off x="1590036" y="4761393"/>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153497AC-F441-46C6-87D0-147B42F4B56C}">
      <dsp:nvSpPr>
        <dsp:cNvPr id="0" name=""/>
        <dsp:cNvSpPr/>
      </dsp:nvSpPr>
      <dsp:spPr>
        <a:xfrm>
          <a:off x="2041482" y="2901877"/>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W3C</a:t>
          </a:r>
        </a:p>
      </dsp:txBody>
      <dsp:txXfrm>
        <a:off x="2041482" y="2901877"/>
        <a:ext cx="2344885" cy="1717911"/>
      </dsp:txXfrm>
    </dsp:sp>
    <dsp:sp modelId="{BEA48657-84D7-4739-B147-DAB934915C99}">
      <dsp:nvSpPr>
        <dsp:cNvPr id="0" name=""/>
        <dsp:cNvSpPr/>
      </dsp:nvSpPr>
      <dsp:spPr>
        <a:xfrm>
          <a:off x="2041482" y="4619788"/>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1994</a:t>
          </a:r>
        </a:p>
      </dsp:txBody>
      <dsp:txXfrm>
        <a:off x="2041482" y="4619788"/>
        <a:ext cx="2344885" cy="603590"/>
      </dsp:txXfrm>
    </dsp:sp>
    <dsp:sp modelId="{DDF3659B-8AAE-4579-9789-AD9EF546E1C0}">
      <dsp:nvSpPr>
        <dsp:cNvPr id="0" name=""/>
        <dsp:cNvSpPr/>
      </dsp:nvSpPr>
      <dsp:spPr>
        <a:xfrm>
          <a:off x="1750227" y="2901877"/>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43F81AD-D86B-46BD-B16A-1A988D57C899}">
      <dsp:nvSpPr>
        <dsp:cNvPr id="0" name=""/>
        <dsp:cNvSpPr/>
      </dsp:nvSpPr>
      <dsp:spPr>
        <a:xfrm>
          <a:off x="1708340"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728B37-A3F8-4166-B59C-A6B9E62E0E70}">
      <dsp:nvSpPr>
        <dsp:cNvPr id="0" name=""/>
        <dsp:cNvSpPr/>
      </dsp:nvSpPr>
      <dsp:spPr>
        <a:xfrm rot="8100000">
          <a:off x="3001165" y="676221"/>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6052BAA-2194-461E-B6B6-8F1BF4E51B47}">
      <dsp:nvSpPr>
        <dsp:cNvPr id="0" name=""/>
        <dsp:cNvSpPr/>
      </dsp:nvSpPr>
      <dsp:spPr>
        <a:xfrm>
          <a:off x="3046923" y="721980"/>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1DD86D4C-CBEA-4C81-B9E6-F0FA355EE91C}">
      <dsp:nvSpPr>
        <dsp:cNvPr id="0" name=""/>
        <dsp:cNvSpPr/>
      </dsp:nvSpPr>
      <dsp:spPr>
        <a:xfrm>
          <a:off x="3498369" y="1183966"/>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We used mainly table-based layouts</a:t>
          </a:r>
        </a:p>
      </dsp:txBody>
      <dsp:txXfrm>
        <a:off x="3498369" y="1183966"/>
        <a:ext cx="2344885" cy="1717911"/>
      </dsp:txXfrm>
    </dsp:sp>
    <dsp:sp modelId="{D375F59F-34F2-40EB-A3FF-EFF1639EA435}">
      <dsp:nvSpPr>
        <dsp:cNvPr id="0" name=""/>
        <dsp:cNvSpPr/>
      </dsp:nvSpPr>
      <dsp:spPr>
        <a:xfrm>
          <a:off x="3498369" y="580375"/>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Late 90’s</a:t>
          </a:r>
        </a:p>
      </dsp:txBody>
      <dsp:txXfrm>
        <a:off x="3498369" y="580375"/>
        <a:ext cx="2344885" cy="603590"/>
      </dsp:txXfrm>
    </dsp:sp>
    <dsp:sp modelId="{740BB20B-E039-4B93-876A-8B8770C77371}">
      <dsp:nvSpPr>
        <dsp:cNvPr id="0" name=""/>
        <dsp:cNvSpPr/>
      </dsp:nvSpPr>
      <dsp:spPr>
        <a:xfrm>
          <a:off x="3207114" y="1183966"/>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58A86A1-2EE7-425A-BA23-C6DA5622B832}">
      <dsp:nvSpPr>
        <dsp:cNvPr id="0" name=""/>
        <dsp:cNvSpPr/>
      </dsp:nvSpPr>
      <dsp:spPr>
        <a:xfrm>
          <a:off x="3165227"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EA55BB-E88F-40C1-9C15-A09EBDBB233A}">
      <dsp:nvSpPr>
        <dsp:cNvPr id="0" name=""/>
        <dsp:cNvSpPr/>
      </dsp:nvSpPr>
      <dsp:spPr>
        <a:xfrm rot="18900000">
          <a:off x="4458051" y="4715635"/>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7B06B2-6759-484E-93DB-2AF5808DDD36}">
      <dsp:nvSpPr>
        <dsp:cNvPr id="0" name=""/>
        <dsp:cNvSpPr/>
      </dsp:nvSpPr>
      <dsp:spPr>
        <a:xfrm>
          <a:off x="4503810" y="4761393"/>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2C057E9-B21B-4BAB-ACCF-93BA9570F076}">
      <dsp:nvSpPr>
        <dsp:cNvPr id="0" name=""/>
        <dsp:cNvSpPr/>
      </dsp:nvSpPr>
      <dsp:spPr>
        <a:xfrm>
          <a:off x="4955256" y="2901877"/>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 remember learning Flash</a:t>
          </a:r>
        </a:p>
      </dsp:txBody>
      <dsp:txXfrm>
        <a:off x="4955256" y="2901877"/>
        <a:ext cx="2344885" cy="1717911"/>
      </dsp:txXfrm>
    </dsp:sp>
    <dsp:sp modelId="{4A1F82B1-BD42-4BE5-9CFF-13B02BEA0656}">
      <dsp:nvSpPr>
        <dsp:cNvPr id="0" name=""/>
        <dsp:cNvSpPr/>
      </dsp:nvSpPr>
      <dsp:spPr>
        <a:xfrm>
          <a:off x="4955256" y="4619788"/>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Early 2000’s</a:t>
          </a:r>
        </a:p>
      </dsp:txBody>
      <dsp:txXfrm>
        <a:off x="4955256" y="4619788"/>
        <a:ext cx="2344885" cy="603590"/>
      </dsp:txXfrm>
    </dsp:sp>
    <dsp:sp modelId="{F333F88C-A556-4F79-96F1-84CCB9F3E897}">
      <dsp:nvSpPr>
        <dsp:cNvPr id="0" name=""/>
        <dsp:cNvSpPr/>
      </dsp:nvSpPr>
      <dsp:spPr>
        <a:xfrm>
          <a:off x="4664000" y="2901877"/>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052FEAF-72CB-4E3E-9F62-0638154A2ED6}">
      <dsp:nvSpPr>
        <dsp:cNvPr id="0" name=""/>
        <dsp:cNvSpPr/>
      </dsp:nvSpPr>
      <dsp:spPr>
        <a:xfrm>
          <a:off x="4622114"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92A14C9-504D-4A6B-AD2B-E09E1C0B086A}">
      <dsp:nvSpPr>
        <dsp:cNvPr id="0" name=""/>
        <dsp:cNvSpPr/>
      </dsp:nvSpPr>
      <dsp:spPr>
        <a:xfrm rot="8100000">
          <a:off x="5914938" y="676221"/>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F35E041-1C25-4B41-A78B-B8793CB4E000}">
      <dsp:nvSpPr>
        <dsp:cNvPr id="0" name=""/>
        <dsp:cNvSpPr/>
      </dsp:nvSpPr>
      <dsp:spPr>
        <a:xfrm>
          <a:off x="5960696" y="721980"/>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682C794-834B-462C-B753-0265CD7385D1}">
      <dsp:nvSpPr>
        <dsp:cNvPr id="0" name=""/>
        <dsp:cNvSpPr/>
      </dsp:nvSpPr>
      <dsp:spPr>
        <a:xfrm>
          <a:off x="6412143" y="1183966"/>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Facebook</a:t>
          </a:r>
        </a:p>
      </dsp:txBody>
      <dsp:txXfrm>
        <a:off x="6412143" y="1183966"/>
        <a:ext cx="2344885" cy="1717911"/>
      </dsp:txXfrm>
    </dsp:sp>
    <dsp:sp modelId="{4639728B-5969-486E-91DB-99F5DD62B0FE}">
      <dsp:nvSpPr>
        <dsp:cNvPr id="0" name=""/>
        <dsp:cNvSpPr/>
      </dsp:nvSpPr>
      <dsp:spPr>
        <a:xfrm>
          <a:off x="6412143" y="580375"/>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Mid 2000’s</a:t>
          </a:r>
        </a:p>
      </dsp:txBody>
      <dsp:txXfrm>
        <a:off x="6412143" y="580375"/>
        <a:ext cx="2344885" cy="603590"/>
      </dsp:txXfrm>
    </dsp:sp>
    <dsp:sp modelId="{92A87C0A-603B-4638-AAE9-66F339925748}">
      <dsp:nvSpPr>
        <dsp:cNvPr id="0" name=""/>
        <dsp:cNvSpPr/>
      </dsp:nvSpPr>
      <dsp:spPr>
        <a:xfrm>
          <a:off x="6120887" y="1183966"/>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1FB4E7D-8E29-4779-8ED7-BFD5472FF9C5}">
      <dsp:nvSpPr>
        <dsp:cNvPr id="0" name=""/>
        <dsp:cNvSpPr/>
      </dsp:nvSpPr>
      <dsp:spPr>
        <a:xfrm>
          <a:off x="6079000"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E5D157-D487-4384-8511-73439AFA659C}">
      <dsp:nvSpPr>
        <dsp:cNvPr id="0" name=""/>
        <dsp:cNvSpPr/>
      </dsp:nvSpPr>
      <dsp:spPr>
        <a:xfrm rot="18900000">
          <a:off x="7371825" y="4715635"/>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F6A963E-8E07-4003-9AFA-9AA58AB73273}">
      <dsp:nvSpPr>
        <dsp:cNvPr id="0" name=""/>
        <dsp:cNvSpPr/>
      </dsp:nvSpPr>
      <dsp:spPr>
        <a:xfrm>
          <a:off x="7417583" y="4761393"/>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7786D8FD-7D50-4D4E-A103-6DEE6D45ED78}">
      <dsp:nvSpPr>
        <dsp:cNvPr id="0" name=""/>
        <dsp:cNvSpPr/>
      </dsp:nvSpPr>
      <dsp:spPr>
        <a:xfrm>
          <a:off x="7869029" y="2901877"/>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Responsive  and mobile development</a:t>
          </a:r>
        </a:p>
      </dsp:txBody>
      <dsp:txXfrm>
        <a:off x="7869029" y="2901877"/>
        <a:ext cx="2344885" cy="1717911"/>
      </dsp:txXfrm>
    </dsp:sp>
    <dsp:sp modelId="{52219A7C-736E-4A46-8EC0-DF582087E643}">
      <dsp:nvSpPr>
        <dsp:cNvPr id="0" name=""/>
        <dsp:cNvSpPr/>
      </dsp:nvSpPr>
      <dsp:spPr>
        <a:xfrm>
          <a:off x="7869029" y="4619788"/>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2010’s</a:t>
          </a:r>
        </a:p>
      </dsp:txBody>
      <dsp:txXfrm>
        <a:off x="7869029" y="4619788"/>
        <a:ext cx="2344885" cy="603590"/>
      </dsp:txXfrm>
    </dsp:sp>
    <dsp:sp modelId="{B1E9B124-B24C-41A9-8E93-AF6643A9F679}">
      <dsp:nvSpPr>
        <dsp:cNvPr id="0" name=""/>
        <dsp:cNvSpPr/>
      </dsp:nvSpPr>
      <dsp:spPr>
        <a:xfrm>
          <a:off x="7577774" y="2901877"/>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0C3C600-673D-4371-B0D6-45D024AC95ED}">
      <dsp:nvSpPr>
        <dsp:cNvPr id="0" name=""/>
        <dsp:cNvSpPr/>
      </dsp:nvSpPr>
      <dsp:spPr>
        <a:xfrm>
          <a:off x="7535887"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06277D-E7B1-4A0C-8007-9008D19B32FB}">
      <dsp:nvSpPr>
        <dsp:cNvPr id="0" name=""/>
        <dsp:cNvSpPr/>
      </dsp:nvSpPr>
      <dsp:spPr>
        <a:xfrm rot="8100000">
          <a:off x="8828711" y="676221"/>
          <a:ext cx="411897" cy="411897"/>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620D4DB-711F-43CE-B8C4-2E8F8F0B01B2}">
      <dsp:nvSpPr>
        <dsp:cNvPr id="0" name=""/>
        <dsp:cNvSpPr/>
      </dsp:nvSpPr>
      <dsp:spPr>
        <a:xfrm>
          <a:off x="8874470" y="721980"/>
          <a:ext cx="320381" cy="320381"/>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A21BDB71-964F-4888-B135-931A6A381393}">
      <dsp:nvSpPr>
        <dsp:cNvPr id="0" name=""/>
        <dsp:cNvSpPr/>
      </dsp:nvSpPr>
      <dsp:spPr>
        <a:xfrm>
          <a:off x="9325916" y="1183966"/>
          <a:ext cx="2344885" cy="171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Now?? </a:t>
          </a:r>
        </a:p>
      </dsp:txBody>
      <dsp:txXfrm>
        <a:off x="9325916" y="1183966"/>
        <a:ext cx="2344885" cy="1717911"/>
      </dsp:txXfrm>
    </dsp:sp>
    <dsp:sp modelId="{F8223210-A031-44F6-98A7-8E4BA57A7F70}">
      <dsp:nvSpPr>
        <dsp:cNvPr id="0" name=""/>
        <dsp:cNvSpPr/>
      </dsp:nvSpPr>
      <dsp:spPr>
        <a:xfrm>
          <a:off x="9325916" y="580375"/>
          <a:ext cx="2344885" cy="60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Now</a:t>
          </a:r>
        </a:p>
      </dsp:txBody>
      <dsp:txXfrm>
        <a:off x="9325916" y="580375"/>
        <a:ext cx="2344885" cy="603590"/>
      </dsp:txXfrm>
    </dsp:sp>
    <dsp:sp modelId="{A27C5B70-728A-44A0-9906-4A337F13804C}">
      <dsp:nvSpPr>
        <dsp:cNvPr id="0" name=""/>
        <dsp:cNvSpPr/>
      </dsp:nvSpPr>
      <dsp:spPr>
        <a:xfrm>
          <a:off x="9034660" y="1183966"/>
          <a:ext cx="0" cy="1717911"/>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A0071A-4F55-4063-8C9D-AA34B8A27BAE}">
      <dsp:nvSpPr>
        <dsp:cNvPr id="0" name=""/>
        <dsp:cNvSpPr/>
      </dsp:nvSpPr>
      <dsp:spPr>
        <a:xfrm>
          <a:off x="8992774" y="2847554"/>
          <a:ext cx="104852" cy="108646"/>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7F2C-3DC4-4ACA-8CF4-0F2EBCD4AC16}">
      <dsp:nvSpPr>
        <dsp:cNvPr id="0" name=""/>
        <dsp:cNvSpPr/>
      </dsp:nvSpPr>
      <dsp:spPr>
        <a:xfrm>
          <a:off x="0" y="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37915-F7FE-4A2D-8874-054F5D4D82DA}">
      <dsp:nvSpPr>
        <dsp:cNvPr id="0" name=""/>
        <dsp:cNvSpPr/>
      </dsp:nvSpPr>
      <dsp:spPr>
        <a:xfrm>
          <a:off x="0" y="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Understanding basic design principles</a:t>
          </a:r>
        </a:p>
      </dsp:txBody>
      <dsp:txXfrm>
        <a:off x="0" y="0"/>
        <a:ext cx="11433175" cy="1403746"/>
      </dsp:txXfrm>
    </dsp:sp>
    <dsp:sp modelId="{F29702D6-5C05-40C8-B3E8-7B1A25C025C6}">
      <dsp:nvSpPr>
        <dsp:cNvPr id="0" name=""/>
        <dsp:cNvSpPr/>
      </dsp:nvSpPr>
      <dsp:spPr>
        <a:xfrm>
          <a:off x="0" y="1403746"/>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F54A8-A455-4D6B-9E67-DF37184A4ACB}">
      <dsp:nvSpPr>
        <dsp:cNvPr id="0" name=""/>
        <dsp:cNvSpPr/>
      </dsp:nvSpPr>
      <dsp:spPr>
        <a:xfrm>
          <a:off x="0" y="1403746"/>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Learning and practicing methods for “good” design</a:t>
          </a:r>
        </a:p>
      </dsp:txBody>
      <dsp:txXfrm>
        <a:off x="0" y="1403746"/>
        <a:ext cx="11433175" cy="1403746"/>
      </dsp:txXfrm>
    </dsp:sp>
    <dsp:sp modelId="{3753AD2B-ABC7-4FF6-B3B4-8347B3984845}">
      <dsp:nvSpPr>
        <dsp:cNvPr id="0" name=""/>
        <dsp:cNvSpPr/>
      </dsp:nvSpPr>
      <dsp:spPr>
        <a:xfrm>
          <a:off x="0" y="2807493"/>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224512-19C5-434F-B07B-D6498C44996F}">
      <dsp:nvSpPr>
        <dsp:cNvPr id="0" name=""/>
        <dsp:cNvSpPr/>
      </dsp:nvSpPr>
      <dsp:spPr>
        <a:xfrm>
          <a:off x="0" y="2807493"/>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Experience sketching &amp; prototyping</a:t>
          </a:r>
        </a:p>
      </dsp:txBody>
      <dsp:txXfrm>
        <a:off x="0" y="2807493"/>
        <a:ext cx="11433175" cy="1403746"/>
      </dsp:txXfrm>
    </dsp:sp>
    <dsp:sp modelId="{33E5062C-0831-4878-8E6B-0D770073505F}">
      <dsp:nvSpPr>
        <dsp:cNvPr id="0" name=""/>
        <dsp:cNvSpPr/>
      </dsp:nvSpPr>
      <dsp:spPr>
        <a:xfrm>
          <a:off x="0" y="421124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787F7-4858-453F-A2DE-5A0A55935B78}">
      <dsp:nvSpPr>
        <dsp:cNvPr id="0" name=""/>
        <dsp:cNvSpPr/>
      </dsp:nvSpPr>
      <dsp:spPr>
        <a:xfrm>
          <a:off x="0" y="421124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Implement designs into HTML &amp; CSS</a:t>
          </a:r>
        </a:p>
      </dsp:txBody>
      <dsp:txXfrm>
        <a:off x="0" y="4211240"/>
        <a:ext cx="11433175" cy="14037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2D32A-E1E5-490B-A211-7D6F18A0F68E}">
      <dsp:nvSpPr>
        <dsp:cNvPr id="0" name=""/>
        <dsp:cNvSpPr/>
      </dsp:nvSpPr>
      <dsp:spPr>
        <a:xfrm>
          <a:off x="0" y="14455"/>
          <a:ext cx="11433175"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CA" sz="5500" kern="1200" dirty="0"/>
            <a:t>Visual Studio Code and Notepad</a:t>
          </a:r>
          <a:endParaRPr lang="en-US" sz="5500" kern="1200" dirty="0"/>
        </a:p>
      </dsp:txBody>
      <dsp:txXfrm>
        <a:off x="64397" y="78852"/>
        <a:ext cx="11304381" cy="1190381"/>
      </dsp:txXfrm>
    </dsp:sp>
    <dsp:sp modelId="{E7571016-B8EB-4F68-9EC1-E0423A0BF101}">
      <dsp:nvSpPr>
        <dsp:cNvPr id="0" name=""/>
        <dsp:cNvSpPr/>
      </dsp:nvSpPr>
      <dsp:spPr>
        <a:xfrm>
          <a:off x="0" y="1492030"/>
          <a:ext cx="11433175"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CA" sz="5500" kern="1200"/>
            <a:t>Textbook:</a:t>
          </a:r>
          <a:endParaRPr lang="en-US" sz="5500" kern="1200"/>
        </a:p>
      </dsp:txBody>
      <dsp:txXfrm>
        <a:off x="64397" y="1556427"/>
        <a:ext cx="11304381" cy="1190381"/>
      </dsp:txXfrm>
    </dsp:sp>
    <dsp:sp modelId="{A4DE3C2B-3C50-48B5-B1E6-29FEB8ECD079}">
      <dsp:nvSpPr>
        <dsp:cNvPr id="0" name=""/>
        <dsp:cNvSpPr/>
      </dsp:nvSpPr>
      <dsp:spPr>
        <a:xfrm>
          <a:off x="0" y="2811206"/>
          <a:ext cx="11433175" cy="2789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3003" tIns="69850" rIns="391160" bIns="69850" numCol="1" spcCol="1270" anchor="t" anchorCtr="0">
          <a:noAutofit/>
        </a:bodyPr>
        <a:lstStyle/>
        <a:p>
          <a:pPr marL="285750" lvl="1" indent="-285750" algn="l" defTabSz="1911350">
            <a:lnSpc>
              <a:spcPct val="90000"/>
            </a:lnSpc>
            <a:spcBef>
              <a:spcPct val="0"/>
            </a:spcBef>
            <a:spcAft>
              <a:spcPct val="20000"/>
            </a:spcAft>
            <a:buChar char="•"/>
          </a:pPr>
          <a:r>
            <a:rPr lang="en-CA" sz="4300" kern="1200"/>
            <a:t>Fundamentals of Web Development (3</a:t>
          </a:r>
          <a:r>
            <a:rPr lang="en-CA" sz="4300" kern="1200" baseline="30000"/>
            <a:t>rd</a:t>
          </a:r>
          <a:r>
            <a:rPr lang="en-CA" sz="4300" kern="1200"/>
            <a:t> Edition) </a:t>
          </a:r>
          <a:endParaRPr lang="en-US" sz="4300" kern="1200"/>
        </a:p>
        <a:p>
          <a:pPr marL="285750" lvl="1" indent="-285750" algn="l" defTabSz="1911350">
            <a:lnSpc>
              <a:spcPct val="90000"/>
            </a:lnSpc>
            <a:spcBef>
              <a:spcPct val="0"/>
            </a:spcBef>
            <a:spcAft>
              <a:spcPct val="20000"/>
            </a:spcAft>
            <a:buChar char="•"/>
          </a:pPr>
          <a:r>
            <a:rPr lang="en-CA" sz="4300" kern="1200"/>
            <a:t>Connolly and Hoar. Pearson, 2022</a:t>
          </a:r>
          <a:endParaRPr lang="en-US" sz="4300" kern="1200"/>
        </a:p>
        <a:p>
          <a:pPr marL="285750" lvl="1" indent="-285750" algn="l" defTabSz="1911350">
            <a:lnSpc>
              <a:spcPct val="90000"/>
            </a:lnSpc>
            <a:spcBef>
              <a:spcPct val="0"/>
            </a:spcBef>
            <a:spcAft>
              <a:spcPct val="20000"/>
            </a:spcAft>
            <a:buChar char="•"/>
          </a:pPr>
          <a:r>
            <a:rPr lang="en-CA" sz="4300" kern="1200"/>
            <a:t>Earlier additions are welcome. </a:t>
          </a:r>
          <a:endParaRPr lang="en-US" sz="4300" kern="1200"/>
        </a:p>
      </dsp:txBody>
      <dsp:txXfrm>
        <a:off x="0" y="2811206"/>
        <a:ext cx="11433175" cy="2789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30B16-A18C-468F-AAEF-4623225871E3}">
      <dsp:nvSpPr>
        <dsp:cNvPr id="0" name=""/>
        <dsp:cNvSpPr/>
      </dsp:nvSpPr>
      <dsp:spPr>
        <a:xfrm>
          <a:off x="0" y="2741"/>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983C3-9673-4F9B-BBA6-94659E9DC4EB}">
      <dsp:nvSpPr>
        <dsp:cNvPr id="0" name=""/>
        <dsp:cNvSpPr/>
      </dsp:nvSpPr>
      <dsp:spPr>
        <a:xfrm>
          <a:off x="0" y="2741"/>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en-US" sz="5300" kern="1200"/>
            <a:t>Arrive timely (and quietly)</a:t>
          </a:r>
        </a:p>
      </dsp:txBody>
      <dsp:txXfrm>
        <a:off x="0" y="2741"/>
        <a:ext cx="11433175" cy="1869834"/>
      </dsp:txXfrm>
    </dsp:sp>
    <dsp:sp modelId="{D0A944A2-2ED8-4A3C-9EA4-D4BE5D52ACE8}">
      <dsp:nvSpPr>
        <dsp:cNvPr id="0" name=""/>
        <dsp:cNvSpPr/>
      </dsp:nvSpPr>
      <dsp:spPr>
        <a:xfrm>
          <a:off x="0" y="1872576"/>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6B7063-3502-423F-9417-2DE3D39BB12B}">
      <dsp:nvSpPr>
        <dsp:cNvPr id="0" name=""/>
        <dsp:cNvSpPr/>
      </dsp:nvSpPr>
      <dsp:spPr>
        <a:xfrm>
          <a:off x="0" y="1872576"/>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en-US" sz="5300" kern="1200"/>
            <a:t>Ask questions in class, lab, and via email</a:t>
          </a:r>
        </a:p>
      </dsp:txBody>
      <dsp:txXfrm>
        <a:off x="0" y="1872576"/>
        <a:ext cx="11433175" cy="1869834"/>
      </dsp:txXfrm>
    </dsp:sp>
    <dsp:sp modelId="{F940127F-5E23-4A28-BE1F-A8A490665724}">
      <dsp:nvSpPr>
        <dsp:cNvPr id="0" name=""/>
        <dsp:cNvSpPr/>
      </dsp:nvSpPr>
      <dsp:spPr>
        <a:xfrm>
          <a:off x="0" y="374241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693CB-5697-4FF2-8D2B-43D7E83E0FA7}">
      <dsp:nvSpPr>
        <dsp:cNvPr id="0" name=""/>
        <dsp:cNvSpPr/>
      </dsp:nvSpPr>
      <dsp:spPr>
        <a:xfrm>
          <a:off x="0" y="3742410"/>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en-US" sz="5300" kern="1200"/>
            <a:t>Respect</a:t>
          </a:r>
        </a:p>
      </dsp:txBody>
      <dsp:txXfrm>
        <a:off x="0" y="3742410"/>
        <a:ext cx="11433175" cy="1869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DFA6D-99C1-44E8-80A1-E2BEC10C61FB}">
      <dsp:nvSpPr>
        <dsp:cNvPr id="0" name=""/>
        <dsp:cNvSpPr/>
      </dsp:nvSpPr>
      <dsp:spPr>
        <a:xfrm>
          <a:off x="0" y="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69A21ED-940E-46BA-8328-8C71039C857E}">
      <dsp:nvSpPr>
        <dsp:cNvPr id="0" name=""/>
        <dsp:cNvSpPr/>
      </dsp:nvSpPr>
      <dsp:spPr>
        <a:xfrm>
          <a:off x="0" y="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Assignments within 1-2 weeks</a:t>
          </a:r>
        </a:p>
      </dsp:txBody>
      <dsp:txXfrm>
        <a:off x="0" y="0"/>
        <a:ext cx="11433175" cy="1403746"/>
      </dsp:txXfrm>
    </dsp:sp>
    <dsp:sp modelId="{6CCEB68B-D95D-4E5B-908D-E0458E9087F6}">
      <dsp:nvSpPr>
        <dsp:cNvPr id="0" name=""/>
        <dsp:cNvSpPr/>
      </dsp:nvSpPr>
      <dsp:spPr>
        <a:xfrm>
          <a:off x="0" y="1403746"/>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4368788-41BC-4D7A-8D6A-DDC9F095F505}">
      <dsp:nvSpPr>
        <dsp:cNvPr id="0" name=""/>
        <dsp:cNvSpPr/>
      </dsp:nvSpPr>
      <dsp:spPr>
        <a:xfrm>
          <a:off x="0" y="1403746"/>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Emails replies will come within 1-2 business days</a:t>
          </a:r>
        </a:p>
      </dsp:txBody>
      <dsp:txXfrm>
        <a:off x="0" y="1403746"/>
        <a:ext cx="11433175" cy="1403746"/>
      </dsp:txXfrm>
    </dsp:sp>
    <dsp:sp modelId="{A49101C7-FD5D-4DBD-8B9B-63C2BE32A1ED}">
      <dsp:nvSpPr>
        <dsp:cNvPr id="0" name=""/>
        <dsp:cNvSpPr/>
      </dsp:nvSpPr>
      <dsp:spPr>
        <a:xfrm>
          <a:off x="0" y="2807493"/>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7F9036E-7370-49B9-AE59-A1682AEAE979}">
      <dsp:nvSpPr>
        <dsp:cNvPr id="0" name=""/>
        <dsp:cNvSpPr/>
      </dsp:nvSpPr>
      <dsp:spPr>
        <a:xfrm>
          <a:off x="0" y="2807493"/>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If I don't know the answer to your question, we will find out together</a:t>
          </a:r>
        </a:p>
      </dsp:txBody>
      <dsp:txXfrm>
        <a:off x="0" y="2807493"/>
        <a:ext cx="11433175" cy="1403746"/>
      </dsp:txXfrm>
    </dsp:sp>
    <dsp:sp modelId="{63432232-5D78-4270-8F96-A70628020715}">
      <dsp:nvSpPr>
        <dsp:cNvPr id="0" name=""/>
        <dsp:cNvSpPr/>
      </dsp:nvSpPr>
      <dsp:spPr>
        <a:xfrm>
          <a:off x="0" y="421124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EDC0106-3FC5-448D-90D4-377019A6DC6B}">
      <dsp:nvSpPr>
        <dsp:cNvPr id="0" name=""/>
        <dsp:cNvSpPr/>
      </dsp:nvSpPr>
      <dsp:spPr>
        <a:xfrm>
          <a:off x="0" y="421124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I will treat you as professional colleagues</a:t>
          </a:r>
        </a:p>
      </dsp:txBody>
      <dsp:txXfrm>
        <a:off x="0" y="4211240"/>
        <a:ext cx="11433175" cy="14037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CBC3A-639B-4950-9BD7-55F8E144E374}">
      <dsp:nvSpPr>
        <dsp:cNvPr id="0" name=""/>
        <dsp:cNvSpPr/>
      </dsp:nvSpPr>
      <dsp:spPr>
        <a:xfrm>
          <a:off x="0" y="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1D9933-538A-4C43-9575-5F510C584CEF}">
      <dsp:nvSpPr>
        <dsp:cNvPr id="0" name=""/>
        <dsp:cNvSpPr/>
      </dsp:nvSpPr>
      <dsp:spPr>
        <a:xfrm>
          <a:off x="0" y="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Design is everywhere</a:t>
          </a:r>
        </a:p>
      </dsp:txBody>
      <dsp:txXfrm>
        <a:off x="0" y="0"/>
        <a:ext cx="11433175" cy="1403746"/>
      </dsp:txXfrm>
    </dsp:sp>
    <dsp:sp modelId="{7066DBD1-CBBE-48B6-ADFE-4929983FEEE0}">
      <dsp:nvSpPr>
        <dsp:cNvPr id="0" name=""/>
        <dsp:cNvSpPr/>
      </dsp:nvSpPr>
      <dsp:spPr>
        <a:xfrm>
          <a:off x="0" y="1403746"/>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DC794-4776-4808-BE9E-DA4AEF3F28B1}">
      <dsp:nvSpPr>
        <dsp:cNvPr id="0" name=""/>
        <dsp:cNvSpPr/>
      </dsp:nvSpPr>
      <dsp:spPr>
        <a:xfrm>
          <a:off x="0" y="1403746"/>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Good design is hard</a:t>
          </a:r>
        </a:p>
      </dsp:txBody>
      <dsp:txXfrm>
        <a:off x="0" y="1403746"/>
        <a:ext cx="11433175" cy="1403746"/>
      </dsp:txXfrm>
    </dsp:sp>
    <dsp:sp modelId="{295BD7FC-8EDE-4E8E-9F6F-0598C95C5793}">
      <dsp:nvSpPr>
        <dsp:cNvPr id="0" name=""/>
        <dsp:cNvSpPr/>
      </dsp:nvSpPr>
      <dsp:spPr>
        <a:xfrm>
          <a:off x="0" y="2807493"/>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84B213-59C8-4EBD-B9F9-366B46C100F7}">
      <dsp:nvSpPr>
        <dsp:cNvPr id="0" name=""/>
        <dsp:cNvSpPr/>
      </dsp:nvSpPr>
      <dsp:spPr>
        <a:xfrm>
          <a:off x="0" y="2807493"/>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Poorly designed things have consequences</a:t>
          </a:r>
        </a:p>
      </dsp:txBody>
      <dsp:txXfrm>
        <a:off x="0" y="2807493"/>
        <a:ext cx="11433175" cy="1403746"/>
      </dsp:txXfrm>
    </dsp:sp>
    <dsp:sp modelId="{32B006B0-A4C9-4302-8788-FB3BE8A3F32D}">
      <dsp:nvSpPr>
        <dsp:cNvPr id="0" name=""/>
        <dsp:cNvSpPr/>
      </dsp:nvSpPr>
      <dsp:spPr>
        <a:xfrm>
          <a:off x="0" y="421124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81F34-0EC9-4656-9B0C-A3B01F431B4A}">
      <dsp:nvSpPr>
        <dsp:cNvPr id="0" name=""/>
        <dsp:cNvSpPr/>
      </dsp:nvSpPr>
      <dsp:spPr>
        <a:xfrm>
          <a:off x="0" y="4211240"/>
          <a:ext cx="11433175" cy="140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Good design practices can help</a:t>
          </a:r>
        </a:p>
      </dsp:txBody>
      <dsp:txXfrm>
        <a:off x="0" y="4211240"/>
        <a:ext cx="11433175" cy="14037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055F5-C087-4AF7-849B-64BD12A35D7D}">
      <dsp:nvSpPr>
        <dsp:cNvPr id="0" name=""/>
        <dsp:cNvSpPr/>
      </dsp:nvSpPr>
      <dsp:spPr>
        <a:xfrm>
          <a:off x="0" y="2741"/>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47FEC-1587-4D15-A642-B2B5448910AD}">
      <dsp:nvSpPr>
        <dsp:cNvPr id="0" name=""/>
        <dsp:cNvSpPr/>
      </dsp:nvSpPr>
      <dsp:spPr>
        <a:xfrm>
          <a:off x="0" y="2741"/>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err="1"/>
            <a:t>Galitz</a:t>
          </a:r>
          <a:r>
            <a:rPr lang="en-US" sz="3100" kern="1200" dirty="0"/>
            <a:t>, W.O. (2007). </a:t>
          </a:r>
          <a:r>
            <a:rPr lang="en-US" sz="3100" i="1" kern="1200" dirty="0"/>
            <a:t>The Essential Guide to User Interface Design: An Introduction to GUI Design Principles and Techniques</a:t>
          </a:r>
          <a:r>
            <a:rPr lang="en-US" sz="3100" kern="1200" dirty="0"/>
            <a:t> (3</a:t>
          </a:r>
          <a:r>
            <a:rPr lang="en-US" sz="3100" kern="1200" baseline="30000" dirty="0"/>
            <a:t>rd</a:t>
          </a:r>
          <a:r>
            <a:rPr lang="en-US" sz="3100" kern="1200" dirty="0"/>
            <a:t> ed.). John Wiley &amp; Sons, Inc. ISBN: 9780470053423.</a:t>
          </a:r>
        </a:p>
      </dsp:txBody>
      <dsp:txXfrm>
        <a:off x="0" y="2741"/>
        <a:ext cx="11433175" cy="1869834"/>
      </dsp:txXfrm>
    </dsp:sp>
    <dsp:sp modelId="{6057C77C-8858-41C3-B404-9396E4273828}">
      <dsp:nvSpPr>
        <dsp:cNvPr id="0" name=""/>
        <dsp:cNvSpPr/>
      </dsp:nvSpPr>
      <dsp:spPr>
        <a:xfrm>
          <a:off x="0" y="1872576"/>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9E7CF-AEF9-425F-871A-7DEF57906750}">
      <dsp:nvSpPr>
        <dsp:cNvPr id="0" name=""/>
        <dsp:cNvSpPr/>
      </dsp:nvSpPr>
      <dsp:spPr>
        <a:xfrm>
          <a:off x="0" y="1872576"/>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hlinkClick xmlns:r="http://schemas.openxmlformats.org/officeDocument/2006/relationships" r:id="rId1"/>
            </a:rPr>
            <a:t>http://en.wikipedia.org/wiki/User_interface</a:t>
          </a:r>
          <a:r>
            <a:rPr lang="en-US" sz="3100" kern="1200" dirty="0"/>
            <a:t> </a:t>
          </a:r>
        </a:p>
      </dsp:txBody>
      <dsp:txXfrm>
        <a:off x="0" y="1872576"/>
        <a:ext cx="11433175" cy="1869834"/>
      </dsp:txXfrm>
    </dsp:sp>
    <dsp:sp modelId="{73FE4390-1786-4CCA-9EE6-1BF3B5D3AEEF}">
      <dsp:nvSpPr>
        <dsp:cNvPr id="0" name=""/>
        <dsp:cNvSpPr/>
      </dsp:nvSpPr>
      <dsp:spPr>
        <a:xfrm>
          <a:off x="0" y="3742410"/>
          <a:ext cx="114331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88069-75E3-48FD-A1DE-5D4148E13C39}">
      <dsp:nvSpPr>
        <dsp:cNvPr id="0" name=""/>
        <dsp:cNvSpPr/>
      </dsp:nvSpPr>
      <dsp:spPr>
        <a:xfrm>
          <a:off x="0" y="3742410"/>
          <a:ext cx="11433175" cy="18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Jim Davis, with acknowledgements to Namrata Khemka-Dolan</a:t>
          </a:r>
        </a:p>
      </dsp:txBody>
      <dsp:txXfrm>
        <a:off x="0" y="3742410"/>
        <a:ext cx="11433175" cy="1869834"/>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3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408DF-83AE-492C-8224-C38A784AA9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7B889761-0CB9-42CB-BAE2-B9523952CA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46E435-6891-4E09-AE74-3A1B9A34B8DA}" type="datetimeFigureOut">
              <a:rPr lang="en-CA" smtClean="0"/>
              <a:t>2026-01-06</a:t>
            </a:fld>
            <a:endParaRPr lang="en-CA"/>
          </a:p>
        </p:txBody>
      </p:sp>
      <p:sp>
        <p:nvSpPr>
          <p:cNvPr id="4" name="Footer Placeholder 3">
            <a:extLst>
              <a:ext uri="{FF2B5EF4-FFF2-40B4-BE49-F238E27FC236}">
                <a16:creationId xmlns:a16="http://schemas.microsoft.com/office/drawing/2014/main" id="{64427FF0-5A6F-45AA-A174-B7EE602C62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B622C259-F0E6-477A-B2C3-C71979479B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6D38D0-B2D6-4430-862A-C9A4656EC118}" type="slidenum">
              <a:rPr lang="en-CA" smtClean="0"/>
              <a:t>‹#›</a:t>
            </a:fld>
            <a:endParaRPr lang="en-CA"/>
          </a:p>
        </p:txBody>
      </p:sp>
    </p:spTree>
    <p:custDataLst>
      <p:tags r:id="rId2"/>
    </p:custDataLst>
    <p:extLst>
      <p:ext uri="{BB962C8B-B14F-4D97-AF65-F5344CB8AC3E}">
        <p14:creationId xmlns:p14="http://schemas.microsoft.com/office/powerpoint/2010/main" val="1219346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2DFCC-43D0-4E82-9118-BBBDF854F44D}" type="datetimeFigureOut">
              <a:rPr lang="en-CA" smtClean="0"/>
              <a:t>2026-01-06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5CD90-A99C-4376-A04D-5BBBBC66107F}" type="slidenum">
              <a:rPr lang="en-CA" smtClean="0"/>
              <a:t>‹#›</a:t>
            </a:fld>
            <a:endParaRPr lang="en-CA"/>
          </a:p>
        </p:txBody>
      </p:sp>
    </p:spTree>
    <p:extLst>
      <p:ext uri="{BB962C8B-B14F-4D97-AF65-F5344CB8AC3E}">
        <p14:creationId xmlns:p14="http://schemas.microsoft.com/office/powerpoint/2010/main" val="2084436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B4E3B-9458-F20E-8A44-5F219C4C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40276-03C2-AE8C-E29C-797E4E8A5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C34DD-4708-2BF9-8D7F-01A1AAD0B9CD}"/>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5482705-56D1-32D8-8ACA-F5D679CD0E00}"/>
              </a:ext>
            </a:extLst>
          </p:cNvPr>
          <p:cNvSpPr>
            <a:spLocks noGrp="1"/>
          </p:cNvSpPr>
          <p:nvPr>
            <p:ph type="sldNum" sz="quarter" idx="5"/>
          </p:nvPr>
        </p:nvSpPr>
        <p:spPr/>
        <p:txBody>
          <a:bodyPr/>
          <a:lstStyle/>
          <a:p>
            <a:fld id="{1905CD90-A99C-4376-A04D-5BBBBC66107F}" type="slidenum">
              <a:rPr lang="en-CA" smtClean="0"/>
              <a:t>1</a:t>
            </a:fld>
            <a:endParaRPr lang="en-CA"/>
          </a:p>
        </p:txBody>
      </p:sp>
    </p:spTree>
    <p:extLst>
      <p:ext uri="{BB962C8B-B14F-4D97-AF65-F5344CB8AC3E}">
        <p14:creationId xmlns:p14="http://schemas.microsoft.com/office/powerpoint/2010/main" val="252364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Web design – not just looks. Discuss HCI class – usability, UX, accessibility, visual, </a:t>
            </a:r>
          </a:p>
        </p:txBody>
      </p:sp>
      <p:sp>
        <p:nvSpPr>
          <p:cNvPr id="4" name="Slide Number Placeholder 3"/>
          <p:cNvSpPr>
            <a:spLocks noGrp="1"/>
          </p:cNvSpPr>
          <p:nvPr>
            <p:ph type="sldNum" sz="quarter" idx="5"/>
          </p:nvPr>
        </p:nvSpPr>
        <p:spPr/>
        <p:txBody>
          <a:bodyPr/>
          <a:lstStyle/>
          <a:p>
            <a:fld id="{1905CD90-A99C-4376-A04D-5BBBBC66107F}" type="slidenum">
              <a:rPr lang="en-CA" smtClean="0"/>
              <a:t>12</a:t>
            </a:fld>
            <a:endParaRPr lang="en-CA"/>
          </a:p>
        </p:txBody>
      </p:sp>
    </p:spTree>
    <p:extLst>
      <p:ext uri="{BB962C8B-B14F-4D97-AF65-F5344CB8AC3E}">
        <p14:creationId xmlns:p14="http://schemas.microsoft.com/office/powerpoint/2010/main" val="396195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13</a:t>
            </a:fld>
            <a:endParaRPr lang="en-CA"/>
          </a:p>
        </p:txBody>
      </p:sp>
    </p:spTree>
    <p:extLst>
      <p:ext uri="{BB962C8B-B14F-4D97-AF65-F5344CB8AC3E}">
        <p14:creationId xmlns:p14="http://schemas.microsoft.com/office/powerpoint/2010/main" val="338368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14</a:t>
            </a:fld>
            <a:endParaRPr lang="en-CA"/>
          </a:p>
        </p:txBody>
      </p:sp>
    </p:spTree>
    <p:extLst>
      <p:ext uri="{BB962C8B-B14F-4D97-AF65-F5344CB8AC3E}">
        <p14:creationId xmlns:p14="http://schemas.microsoft.com/office/powerpoint/2010/main" val="259003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24878-E705-D1F5-6314-2546B9B7A6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11F6D7-100D-B4BC-0A4C-9364209D1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39C46-E0BA-8227-1EF9-85E5D8BDD13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FB88F384-DEE9-6A74-316A-18B51185B783}"/>
              </a:ext>
            </a:extLst>
          </p:cNvPr>
          <p:cNvSpPr>
            <a:spLocks noGrp="1"/>
          </p:cNvSpPr>
          <p:nvPr>
            <p:ph type="sldNum" sz="quarter" idx="5"/>
          </p:nvPr>
        </p:nvSpPr>
        <p:spPr/>
        <p:txBody>
          <a:bodyPr/>
          <a:lstStyle/>
          <a:p>
            <a:fld id="{1905CD90-A99C-4376-A04D-5BBBBC66107F}" type="slidenum">
              <a:rPr lang="en-CA" smtClean="0"/>
              <a:t>15</a:t>
            </a:fld>
            <a:endParaRPr lang="en-CA"/>
          </a:p>
        </p:txBody>
      </p:sp>
    </p:spTree>
    <p:extLst>
      <p:ext uri="{BB962C8B-B14F-4D97-AF65-F5344CB8AC3E}">
        <p14:creationId xmlns:p14="http://schemas.microsoft.com/office/powerpoint/2010/main" val="2796857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18</a:t>
            </a:fld>
            <a:endParaRPr lang="en-CA"/>
          </a:p>
        </p:txBody>
      </p:sp>
    </p:spTree>
    <p:extLst>
      <p:ext uri="{BB962C8B-B14F-4D97-AF65-F5344CB8AC3E}">
        <p14:creationId xmlns:p14="http://schemas.microsoft.com/office/powerpoint/2010/main" val="400694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20</a:t>
            </a:fld>
            <a:endParaRPr lang="en-CA"/>
          </a:p>
        </p:txBody>
      </p:sp>
    </p:spTree>
    <p:extLst>
      <p:ext uri="{BB962C8B-B14F-4D97-AF65-F5344CB8AC3E}">
        <p14:creationId xmlns:p14="http://schemas.microsoft.com/office/powerpoint/2010/main" val="42008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22</a:t>
            </a:fld>
            <a:endParaRPr lang="en-CA"/>
          </a:p>
        </p:txBody>
      </p:sp>
    </p:spTree>
    <p:extLst>
      <p:ext uri="{BB962C8B-B14F-4D97-AF65-F5344CB8AC3E}">
        <p14:creationId xmlns:p14="http://schemas.microsoft.com/office/powerpoint/2010/main" val="202032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2</a:t>
            </a:fld>
            <a:endParaRPr lang="en-CA"/>
          </a:p>
        </p:txBody>
      </p:sp>
    </p:spTree>
    <p:extLst>
      <p:ext uri="{BB962C8B-B14F-4D97-AF65-F5344CB8AC3E}">
        <p14:creationId xmlns:p14="http://schemas.microsoft.com/office/powerpoint/2010/main" val="381898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3</a:t>
            </a:fld>
            <a:endParaRPr lang="en-CA"/>
          </a:p>
        </p:txBody>
      </p:sp>
    </p:spTree>
    <p:extLst>
      <p:ext uri="{BB962C8B-B14F-4D97-AF65-F5344CB8AC3E}">
        <p14:creationId xmlns:p14="http://schemas.microsoft.com/office/powerpoint/2010/main" val="10129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1991 – goes live – web is now publicly accessible</a:t>
            </a:r>
          </a:p>
          <a:p>
            <a:r>
              <a:rPr lang="en-CA" dirty="0"/>
              <a:t>1994 – World Wide Web Consortium – founded to set standards</a:t>
            </a:r>
          </a:p>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4</a:t>
            </a:fld>
            <a:endParaRPr lang="en-CA"/>
          </a:p>
        </p:txBody>
      </p:sp>
    </p:spTree>
    <p:extLst>
      <p:ext uri="{BB962C8B-B14F-4D97-AF65-F5344CB8AC3E}">
        <p14:creationId xmlns:p14="http://schemas.microsoft.com/office/powerpoint/2010/main" val="283651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6</a:t>
            </a:fld>
            <a:endParaRPr lang="en-CA"/>
          </a:p>
        </p:txBody>
      </p:sp>
    </p:spTree>
    <p:extLst>
      <p:ext uri="{BB962C8B-B14F-4D97-AF65-F5344CB8AC3E}">
        <p14:creationId xmlns:p14="http://schemas.microsoft.com/office/powerpoint/2010/main" val="309532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7</a:t>
            </a:fld>
            <a:endParaRPr lang="en-CA"/>
          </a:p>
        </p:txBody>
      </p:sp>
    </p:spTree>
    <p:extLst>
      <p:ext uri="{BB962C8B-B14F-4D97-AF65-F5344CB8AC3E}">
        <p14:creationId xmlns:p14="http://schemas.microsoft.com/office/powerpoint/2010/main" val="241098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905CD90-A99C-4376-A04D-5BBBBC66107F}" type="slidenum">
              <a:rPr lang="en-CA" smtClean="0"/>
              <a:t>8</a:t>
            </a:fld>
            <a:endParaRPr lang="en-CA"/>
          </a:p>
        </p:txBody>
      </p:sp>
    </p:spTree>
    <p:extLst>
      <p:ext uri="{BB962C8B-B14F-4D97-AF65-F5344CB8AC3E}">
        <p14:creationId xmlns:p14="http://schemas.microsoft.com/office/powerpoint/2010/main" val="398115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CD90-A99C-4376-A04D-5BBBBC66107F}" type="slidenum">
              <a:rPr lang="en-CA" smtClean="0"/>
              <a:t>9</a:t>
            </a:fld>
            <a:endParaRPr lang="en-CA"/>
          </a:p>
        </p:txBody>
      </p:sp>
    </p:spTree>
    <p:extLst>
      <p:ext uri="{BB962C8B-B14F-4D97-AF65-F5344CB8AC3E}">
        <p14:creationId xmlns:p14="http://schemas.microsoft.com/office/powerpoint/2010/main" val="164470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CD90-A99C-4376-A04D-5BBBBC66107F}" type="slidenum">
              <a:rPr lang="en-CA" smtClean="0"/>
              <a:t>10</a:t>
            </a:fld>
            <a:endParaRPr lang="en-CA"/>
          </a:p>
        </p:txBody>
      </p:sp>
    </p:spTree>
    <p:extLst>
      <p:ext uri="{BB962C8B-B14F-4D97-AF65-F5344CB8AC3E}">
        <p14:creationId xmlns:p14="http://schemas.microsoft.com/office/powerpoint/2010/main" val="1237926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xml"/><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335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EAEE-54D6-44D7-A3EC-DAEFE29C5AEE}"/>
              </a:ext>
            </a:extLst>
          </p:cNvPr>
          <p:cNvSpPr>
            <a:spLocks noGrp="1"/>
          </p:cNvSpPr>
          <p:nvPr>
            <p:ph type="ctrTitle" hasCustomPrompt="1"/>
          </p:nvPr>
        </p:nvSpPr>
        <p:spPr>
          <a:xfrm>
            <a:off x="0" y="2084763"/>
            <a:ext cx="12192000" cy="1181888"/>
          </a:xfrm>
        </p:spPr>
        <p:txBody>
          <a:bodyPr anchor="b">
            <a:normAutofit/>
          </a:bodyPr>
          <a:lstStyle>
            <a:lvl1pPr algn="ctr">
              <a:defRPr sz="4800" b="0" cap="all" baseline="0">
                <a:solidFill>
                  <a:schemeClr val="bg1"/>
                </a:solidFill>
                <a:latin typeface="+mj-lt"/>
              </a:defRPr>
            </a:lvl1pPr>
          </a:lstStyle>
          <a:p>
            <a:r>
              <a:rPr lang="en-US" dirty="0"/>
              <a:t>CLICK TO ADD TITLE</a:t>
            </a:r>
            <a:endParaRPr lang="en-CA" dirty="0"/>
          </a:p>
        </p:txBody>
      </p:sp>
      <p:sp>
        <p:nvSpPr>
          <p:cNvPr id="3" name="Subtitle 2">
            <a:extLst>
              <a:ext uri="{FF2B5EF4-FFF2-40B4-BE49-F238E27FC236}">
                <a16:creationId xmlns:a16="http://schemas.microsoft.com/office/drawing/2014/main" id="{F916F98E-9BFF-4339-A77D-790478C62128}"/>
              </a:ext>
            </a:extLst>
          </p:cNvPr>
          <p:cNvSpPr>
            <a:spLocks noGrp="1"/>
          </p:cNvSpPr>
          <p:nvPr>
            <p:ph type="subTitle" idx="1" hasCustomPrompt="1"/>
          </p:nvPr>
        </p:nvSpPr>
        <p:spPr>
          <a:xfrm>
            <a:off x="0" y="3272881"/>
            <a:ext cx="12192000" cy="939296"/>
          </a:xfrm>
          <a:prstGeom prst="rect">
            <a:avLst/>
          </a:prstGeom>
        </p:spPr>
        <p:txBody>
          <a:bodyPr anchor="t" anchorCtr="0">
            <a:normAutofit/>
          </a:bodyPr>
          <a:lstStyle>
            <a:lvl1pPr marL="0" indent="0" algn="ctr">
              <a:buNone/>
              <a:defRPr sz="3000">
                <a:solidFill>
                  <a:srgbClr val="5DCDFF"/>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CA" dirty="0"/>
          </a:p>
        </p:txBody>
      </p:sp>
      <p:sp>
        <p:nvSpPr>
          <p:cNvPr id="7" name="Text Placeholder 6">
            <a:extLst>
              <a:ext uri="{FF2B5EF4-FFF2-40B4-BE49-F238E27FC236}">
                <a16:creationId xmlns:a16="http://schemas.microsoft.com/office/drawing/2014/main" id="{BDE902A9-370B-432A-9DD5-2CBB59A0FBC3}"/>
              </a:ext>
            </a:extLst>
          </p:cNvPr>
          <p:cNvSpPr>
            <a:spLocks noGrp="1"/>
          </p:cNvSpPr>
          <p:nvPr>
            <p:ph type="body" sz="quarter" idx="10" hasCustomPrompt="1"/>
          </p:nvPr>
        </p:nvSpPr>
        <p:spPr>
          <a:xfrm>
            <a:off x="314324" y="6200775"/>
            <a:ext cx="7897091" cy="323850"/>
          </a:xfrm>
          <a:prstGeom prst="rect">
            <a:avLst/>
          </a:prstGeom>
        </p:spPr>
        <p:txBody>
          <a:bodyPr lIns="0" tIns="0" rIns="0" bIns="0" anchor="ctr" anchorCtr="0">
            <a:noAutofit/>
          </a:bodyPr>
          <a:lstStyle>
            <a:lvl1pPr marL="0" indent="0">
              <a:buNone/>
              <a:defRPr sz="1400">
                <a:solidFill>
                  <a:schemeClr val="bg1"/>
                </a:solidFill>
              </a:defRPr>
            </a:lvl1pPr>
            <a:lvl5pPr>
              <a:defRPr/>
            </a:lvl5pPr>
          </a:lstStyle>
          <a:p>
            <a:pPr lvl="0"/>
            <a:r>
              <a:rPr lang="en-US" dirty="0"/>
              <a:t>Click to add footer content</a:t>
            </a:r>
            <a:endParaRPr lang="en-CA" dirty="0"/>
          </a:p>
        </p:txBody>
      </p:sp>
      <p:pic>
        <p:nvPicPr>
          <p:cNvPr id="5" name="Picture 4">
            <a:extLst>
              <a:ext uri="{FF2B5EF4-FFF2-40B4-BE49-F238E27FC236}">
                <a16:creationId xmlns:a16="http://schemas.microsoft.com/office/drawing/2014/main" id="{5C5F45C4-CB5B-4869-935E-DF5C80C4E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72277" y="5254939"/>
            <a:ext cx="2995404" cy="1603061"/>
          </a:xfrm>
          <a:prstGeom prst="rect">
            <a:avLst/>
          </a:prstGeom>
        </p:spPr>
      </p:pic>
    </p:spTree>
    <p:custDataLst>
      <p:tags r:id="rId1"/>
    </p:custDataLst>
    <p:extLst>
      <p:ext uri="{BB962C8B-B14F-4D97-AF65-F5344CB8AC3E}">
        <p14:creationId xmlns:p14="http://schemas.microsoft.com/office/powerpoint/2010/main" val="3768657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29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7AA6-13FB-473C-AB78-F2B8DC303B04}"/>
              </a:ext>
            </a:extLst>
          </p:cNvPr>
          <p:cNvSpPr>
            <a:spLocks noGrp="1"/>
          </p:cNvSpPr>
          <p:nvPr>
            <p:ph type="title" hasCustomPrompt="1"/>
          </p:nvPr>
        </p:nvSpPr>
        <p:spPr>
          <a:xfrm>
            <a:off x="0" y="2303813"/>
            <a:ext cx="12192000" cy="2280062"/>
          </a:xfrm>
          <a:solidFill>
            <a:srgbClr val="003352"/>
          </a:solidFill>
        </p:spPr>
        <p:txBody>
          <a:bodyPr lIns="180000" rIns="180000">
            <a:normAutofit/>
          </a:bodyPr>
          <a:lstStyle>
            <a:lvl1pPr algn="ctr">
              <a:defRPr sz="3800" b="0" cap="all" baseline="0">
                <a:solidFill>
                  <a:schemeClr val="bg1"/>
                </a:solidFill>
                <a:latin typeface="+mj-lt"/>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46065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5FC3CF-9121-4B33-800D-A7FDD74F3792}"/>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6" name="Content Placeholder 2">
            <a:extLst>
              <a:ext uri="{FF2B5EF4-FFF2-40B4-BE49-F238E27FC236}">
                <a16:creationId xmlns:a16="http://schemas.microsoft.com/office/drawing/2014/main" id="{F6DC058F-F893-45A0-B869-0D0E8719D0F2}"/>
              </a:ext>
            </a:extLst>
          </p:cNvPr>
          <p:cNvSpPr>
            <a:spLocks noGrp="1"/>
          </p:cNvSpPr>
          <p:nvPr>
            <p:ph sz="quarter" idx="10" hasCustomPrompt="1"/>
          </p:nvPr>
        </p:nvSpPr>
        <p:spPr>
          <a:xfrm>
            <a:off x="813882" y="1356245"/>
            <a:ext cx="4972050" cy="4845050"/>
          </a:xfrm>
          <a:ln>
            <a:solidFill>
              <a:schemeClr val="tx1"/>
            </a:solidFill>
          </a:ln>
        </p:spPr>
        <p:txBody>
          <a:bodyPr lIns="180000" tIns="18000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Content Placeholder 2">
            <a:extLst>
              <a:ext uri="{FF2B5EF4-FFF2-40B4-BE49-F238E27FC236}">
                <a16:creationId xmlns:a16="http://schemas.microsoft.com/office/drawing/2014/main" id="{DC6941FF-9AB6-4C1B-B2D0-0BAF659D0A64}"/>
              </a:ext>
            </a:extLst>
          </p:cNvPr>
          <p:cNvSpPr>
            <a:spLocks noGrp="1"/>
          </p:cNvSpPr>
          <p:nvPr>
            <p:ph sz="quarter" idx="11" hasCustomPrompt="1"/>
          </p:nvPr>
        </p:nvSpPr>
        <p:spPr>
          <a:xfrm>
            <a:off x="6358678" y="1356245"/>
            <a:ext cx="4972050" cy="4845050"/>
          </a:xfrm>
          <a:ln>
            <a:solidFill>
              <a:schemeClr val="tx1"/>
            </a:solidFill>
          </a:ln>
        </p:spPr>
        <p:txBody>
          <a:bodyPr lIns="180000" tIns="18000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3375607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
    <p:bg>
      <p:bgPr>
        <a:solidFill>
          <a:srgbClr val="FCFCFC"/>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3EDD96-E2F9-42BC-A1F7-29162FAD2B72}"/>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5" name="Content Placeholder 2">
            <a:extLst>
              <a:ext uri="{FF2B5EF4-FFF2-40B4-BE49-F238E27FC236}">
                <a16:creationId xmlns:a16="http://schemas.microsoft.com/office/drawing/2014/main" id="{201EA6EA-9F76-4D08-B39C-9D9D557E9B2D}"/>
              </a:ext>
            </a:extLst>
          </p:cNvPr>
          <p:cNvSpPr>
            <a:spLocks noGrp="1"/>
          </p:cNvSpPr>
          <p:nvPr>
            <p:ph sz="quarter" idx="10" hasCustomPrompt="1"/>
          </p:nvPr>
        </p:nvSpPr>
        <p:spPr>
          <a:xfrm>
            <a:off x="813882" y="1356245"/>
            <a:ext cx="4972050" cy="4845050"/>
          </a:xfrm>
          <a:solidFill>
            <a:srgbClr val="003352"/>
          </a:solidFill>
          <a:ln>
            <a:solidFill>
              <a:schemeClr val="tx1"/>
            </a:solidFill>
          </a:ln>
        </p:spPr>
        <p:txBody>
          <a:bodyPr lIns="180000" tIns="180000">
            <a:normAutofit/>
          </a:bodyPr>
          <a:lstStyle>
            <a:lvl1pPr marL="179388" indent="-179388">
              <a:defRPr sz="2000">
                <a:solidFill>
                  <a:schemeClr val="bg1"/>
                </a:solidFill>
              </a:defRPr>
            </a:lvl1pPr>
            <a:lvl2pPr marL="623888" indent="-166688">
              <a:buClr>
                <a:schemeClr val="tx1">
                  <a:lumMod val="50000"/>
                  <a:lumOff val="50000"/>
                </a:schemeClr>
              </a:buClr>
              <a:buSzPct val="75000"/>
              <a:buFont typeface="Wingdings" panose="05000000000000000000" pitchFamily="2" charset="2"/>
              <a:buChar char="§"/>
              <a:defRPr sz="2000">
                <a:solidFill>
                  <a:schemeClr val="bg1"/>
                </a:solidFill>
              </a:defRPr>
            </a:lvl2pPr>
            <a:lvl3pPr marL="1076325" indent="-161925">
              <a:buClr>
                <a:schemeClr val="tx1">
                  <a:lumMod val="50000"/>
                  <a:lumOff val="50000"/>
                </a:schemeClr>
              </a:buClr>
              <a:buSzPct val="85000"/>
              <a:defRPr sz="2000">
                <a:solidFill>
                  <a:schemeClr val="bg1"/>
                </a:solidFill>
              </a:defRPr>
            </a:lvl3pPr>
            <a:lvl4pPr marL="1520825" indent="-149225">
              <a:buClr>
                <a:schemeClr val="tx1">
                  <a:lumMod val="50000"/>
                  <a:lumOff val="50000"/>
                </a:schemeClr>
              </a:buClr>
              <a:buSzPct val="65000"/>
              <a:buFont typeface="Wingdings" panose="05000000000000000000" pitchFamily="2" charset="2"/>
              <a:buChar char="§"/>
              <a:defRPr sz="2000">
                <a:solidFill>
                  <a:schemeClr val="bg1"/>
                </a:solidFill>
              </a:defRPr>
            </a:lvl4pPr>
            <a:lvl5pPr marL="1974850" indent="-146050">
              <a:buClr>
                <a:schemeClr val="tx1">
                  <a:lumMod val="50000"/>
                  <a:lumOff val="50000"/>
                </a:schemeClr>
              </a:buClr>
              <a:buSzPct val="70000"/>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Content Placeholder 2">
            <a:extLst>
              <a:ext uri="{FF2B5EF4-FFF2-40B4-BE49-F238E27FC236}">
                <a16:creationId xmlns:a16="http://schemas.microsoft.com/office/drawing/2014/main" id="{3F799528-C5D7-4111-AAFE-C0985EDA8B73}"/>
              </a:ext>
            </a:extLst>
          </p:cNvPr>
          <p:cNvSpPr>
            <a:spLocks noGrp="1"/>
          </p:cNvSpPr>
          <p:nvPr>
            <p:ph sz="quarter" idx="11" hasCustomPrompt="1"/>
          </p:nvPr>
        </p:nvSpPr>
        <p:spPr>
          <a:xfrm>
            <a:off x="6358678" y="1356245"/>
            <a:ext cx="4972050" cy="4845050"/>
          </a:xfrm>
          <a:ln>
            <a:solidFill>
              <a:schemeClr val="tx1"/>
            </a:solidFill>
          </a:ln>
        </p:spPr>
        <p:txBody>
          <a:bodyPr lIns="180000" tIns="18000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548732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
    <p:bg>
      <p:bgPr>
        <a:solidFill>
          <a:srgbClr val="FCFCFC"/>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9CF0D4-A0E6-47A6-9C5E-4CF55687C956}"/>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3" name="Text Placeholder 2">
            <a:extLst>
              <a:ext uri="{FF2B5EF4-FFF2-40B4-BE49-F238E27FC236}">
                <a16:creationId xmlns:a16="http://schemas.microsoft.com/office/drawing/2014/main" id="{6CF7E672-EB55-4090-925C-B258D713C689}"/>
              </a:ext>
            </a:extLst>
          </p:cNvPr>
          <p:cNvSpPr>
            <a:spLocks noGrp="1"/>
          </p:cNvSpPr>
          <p:nvPr>
            <p:ph type="body" idx="1" hasCustomPrompt="1"/>
          </p:nvPr>
        </p:nvSpPr>
        <p:spPr>
          <a:xfrm>
            <a:off x="839789" y="1418254"/>
            <a:ext cx="5057158" cy="1086822"/>
          </a:xfrm>
          <a:prstGeom prst="rect">
            <a:avLst/>
          </a:prstGeom>
          <a:solidFill>
            <a:srgbClr val="003352"/>
          </a:solidFill>
          <a:ln>
            <a:solidFill>
              <a:schemeClr val="tx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 </a:t>
            </a:r>
          </a:p>
        </p:txBody>
      </p:sp>
      <p:sp>
        <p:nvSpPr>
          <p:cNvPr id="4" name="Text Placeholder 3">
            <a:extLst>
              <a:ext uri="{FF2B5EF4-FFF2-40B4-BE49-F238E27FC236}">
                <a16:creationId xmlns:a16="http://schemas.microsoft.com/office/drawing/2014/main" id="{3B5ACB18-7384-4A05-98B6-46FB53BE7F74}"/>
              </a:ext>
            </a:extLst>
          </p:cNvPr>
          <p:cNvSpPr>
            <a:spLocks noGrp="1"/>
          </p:cNvSpPr>
          <p:nvPr>
            <p:ph type="body" sz="quarter" idx="13" hasCustomPrompt="1"/>
          </p:nvPr>
        </p:nvSpPr>
        <p:spPr>
          <a:xfrm>
            <a:off x="839788" y="2505075"/>
            <a:ext cx="5057158" cy="3848100"/>
          </a:xfrm>
          <a:prstGeom prst="rect">
            <a:avLst/>
          </a:prstGeom>
          <a:ln>
            <a:solidFill>
              <a:schemeClr val="tx1"/>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4" name="Text Placeholder 2">
            <a:extLst>
              <a:ext uri="{FF2B5EF4-FFF2-40B4-BE49-F238E27FC236}">
                <a16:creationId xmlns:a16="http://schemas.microsoft.com/office/drawing/2014/main" id="{E1BCC7F1-1289-4D3F-87F1-1CC5077EB929}"/>
              </a:ext>
            </a:extLst>
          </p:cNvPr>
          <p:cNvSpPr>
            <a:spLocks noGrp="1"/>
          </p:cNvSpPr>
          <p:nvPr>
            <p:ph type="body" idx="12" hasCustomPrompt="1"/>
          </p:nvPr>
        </p:nvSpPr>
        <p:spPr>
          <a:xfrm>
            <a:off x="6253553" y="1418253"/>
            <a:ext cx="5057775" cy="1086822"/>
          </a:xfrm>
          <a:prstGeom prst="rect">
            <a:avLst/>
          </a:prstGeom>
          <a:solidFill>
            <a:srgbClr val="003352"/>
          </a:solidFill>
          <a:ln>
            <a:solidFill>
              <a:schemeClr val="tx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8" name="Text Placeholder 3">
            <a:extLst>
              <a:ext uri="{FF2B5EF4-FFF2-40B4-BE49-F238E27FC236}">
                <a16:creationId xmlns:a16="http://schemas.microsoft.com/office/drawing/2014/main" id="{3E807574-4A97-4A51-A267-26CE96A8E5D2}"/>
              </a:ext>
            </a:extLst>
          </p:cNvPr>
          <p:cNvSpPr>
            <a:spLocks noGrp="1"/>
          </p:cNvSpPr>
          <p:nvPr>
            <p:ph type="body" sz="quarter" idx="14" hasCustomPrompt="1"/>
          </p:nvPr>
        </p:nvSpPr>
        <p:spPr>
          <a:xfrm>
            <a:off x="6254170" y="2505075"/>
            <a:ext cx="5057158" cy="3848100"/>
          </a:xfrm>
          <a:prstGeom prst="rect">
            <a:avLst/>
          </a:prstGeom>
          <a:ln>
            <a:solidFill>
              <a:schemeClr val="tx1"/>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289917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B">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9CF0D4-A0E6-47A6-9C5E-4CF55687C956}"/>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7" name="Text Placeholder 2">
            <a:extLst>
              <a:ext uri="{FF2B5EF4-FFF2-40B4-BE49-F238E27FC236}">
                <a16:creationId xmlns:a16="http://schemas.microsoft.com/office/drawing/2014/main" id="{665CD3B8-9AEF-4519-9227-5927176C04AD}"/>
              </a:ext>
            </a:extLst>
          </p:cNvPr>
          <p:cNvSpPr>
            <a:spLocks noGrp="1"/>
          </p:cNvSpPr>
          <p:nvPr>
            <p:ph type="body" idx="1" hasCustomPrompt="1"/>
          </p:nvPr>
        </p:nvSpPr>
        <p:spPr>
          <a:xfrm>
            <a:off x="839789" y="1418254"/>
            <a:ext cx="5057158" cy="1086822"/>
          </a:xfrm>
          <a:prstGeom prst="rect">
            <a:avLst/>
          </a:prstGeom>
          <a:solidFill>
            <a:srgbClr val="860841"/>
          </a:solidFill>
          <a:ln>
            <a:solidFill>
              <a:srgbClr val="86084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14" name="Text Placeholder 3">
            <a:extLst>
              <a:ext uri="{FF2B5EF4-FFF2-40B4-BE49-F238E27FC236}">
                <a16:creationId xmlns:a16="http://schemas.microsoft.com/office/drawing/2014/main" id="{330307A6-F4CF-401D-A257-5B9E094C810C}"/>
              </a:ext>
            </a:extLst>
          </p:cNvPr>
          <p:cNvSpPr>
            <a:spLocks noGrp="1"/>
          </p:cNvSpPr>
          <p:nvPr>
            <p:ph type="body" sz="quarter" idx="13" hasCustomPrompt="1"/>
          </p:nvPr>
        </p:nvSpPr>
        <p:spPr>
          <a:xfrm>
            <a:off x="839788" y="2505075"/>
            <a:ext cx="5057158" cy="3848100"/>
          </a:xfrm>
          <a:prstGeom prst="rect">
            <a:avLst/>
          </a:prstGeom>
          <a:ln>
            <a:solidFill>
              <a:schemeClr val="accent4"/>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1" name="Text Placeholder 2">
            <a:extLst>
              <a:ext uri="{FF2B5EF4-FFF2-40B4-BE49-F238E27FC236}">
                <a16:creationId xmlns:a16="http://schemas.microsoft.com/office/drawing/2014/main" id="{C32018AE-A40D-4B21-8FB0-6A4ECA8F92FC}"/>
              </a:ext>
            </a:extLst>
          </p:cNvPr>
          <p:cNvSpPr>
            <a:spLocks noGrp="1"/>
          </p:cNvSpPr>
          <p:nvPr>
            <p:ph type="body" idx="12" hasCustomPrompt="1"/>
          </p:nvPr>
        </p:nvSpPr>
        <p:spPr>
          <a:xfrm>
            <a:off x="6254171" y="1418253"/>
            <a:ext cx="5057775" cy="1086822"/>
          </a:xfrm>
          <a:prstGeom prst="rect">
            <a:avLst/>
          </a:prstGeom>
          <a:solidFill>
            <a:srgbClr val="C55A11"/>
          </a:solidFill>
          <a:ln>
            <a:solidFill>
              <a:srgbClr val="C55A1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15" name="Text Placeholder 3">
            <a:extLst>
              <a:ext uri="{FF2B5EF4-FFF2-40B4-BE49-F238E27FC236}">
                <a16:creationId xmlns:a16="http://schemas.microsoft.com/office/drawing/2014/main" id="{542A41D1-8969-4CFC-901A-CE0FBCDB3E2E}"/>
              </a:ext>
            </a:extLst>
          </p:cNvPr>
          <p:cNvSpPr>
            <a:spLocks noGrp="1"/>
          </p:cNvSpPr>
          <p:nvPr>
            <p:ph type="body" sz="quarter" idx="14" hasCustomPrompt="1"/>
          </p:nvPr>
        </p:nvSpPr>
        <p:spPr>
          <a:xfrm>
            <a:off x="6254170" y="2505075"/>
            <a:ext cx="5057158" cy="3848100"/>
          </a:xfrm>
          <a:prstGeom prst="rect">
            <a:avLst/>
          </a:prstGeom>
          <a:ln>
            <a:solidFill>
              <a:schemeClr val="accent5"/>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608189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9CF0D4-A0E6-47A6-9C5E-4CF55687C956}"/>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7" name="Text Placeholder 2">
            <a:extLst>
              <a:ext uri="{FF2B5EF4-FFF2-40B4-BE49-F238E27FC236}">
                <a16:creationId xmlns:a16="http://schemas.microsoft.com/office/drawing/2014/main" id="{8BD06B9A-26D6-4C70-A706-6A34159A482E}"/>
              </a:ext>
            </a:extLst>
          </p:cNvPr>
          <p:cNvSpPr>
            <a:spLocks noGrp="1"/>
          </p:cNvSpPr>
          <p:nvPr>
            <p:ph type="body" idx="1" hasCustomPrompt="1"/>
          </p:nvPr>
        </p:nvSpPr>
        <p:spPr>
          <a:xfrm>
            <a:off x="839789" y="1418254"/>
            <a:ext cx="5057158" cy="1086822"/>
          </a:xfrm>
          <a:prstGeom prst="rect">
            <a:avLst/>
          </a:prstGeom>
          <a:solidFill>
            <a:srgbClr val="3D2351"/>
          </a:solidFill>
          <a:ln>
            <a:solidFill>
              <a:srgbClr val="3D235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14" name="Text Placeholder 3">
            <a:extLst>
              <a:ext uri="{FF2B5EF4-FFF2-40B4-BE49-F238E27FC236}">
                <a16:creationId xmlns:a16="http://schemas.microsoft.com/office/drawing/2014/main" id="{F6EA64EA-8ABC-4E44-84D8-1C3138863B11}"/>
              </a:ext>
            </a:extLst>
          </p:cNvPr>
          <p:cNvSpPr>
            <a:spLocks noGrp="1"/>
          </p:cNvSpPr>
          <p:nvPr>
            <p:ph type="body" sz="quarter" idx="13" hasCustomPrompt="1"/>
          </p:nvPr>
        </p:nvSpPr>
        <p:spPr>
          <a:xfrm>
            <a:off x="839788" y="2505075"/>
            <a:ext cx="5057158" cy="3848100"/>
          </a:xfrm>
          <a:prstGeom prst="rect">
            <a:avLst/>
          </a:prstGeom>
          <a:ln>
            <a:solidFill>
              <a:schemeClr val="accent3"/>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1" name="Text Placeholder 2">
            <a:extLst>
              <a:ext uri="{FF2B5EF4-FFF2-40B4-BE49-F238E27FC236}">
                <a16:creationId xmlns:a16="http://schemas.microsoft.com/office/drawing/2014/main" id="{459C1E99-8D6B-4BE1-96E9-7B7D304ED876}"/>
              </a:ext>
            </a:extLst>
          </p:cNvPr>
          <p:cNvSpPr>
            <a:spLocks noGrp="1"/>
          </p:cNvSpPr>
          <p:nvPr>
            <p:ph type="body" idx="12" hasCustomPrompt="1"/>
          </p:nvPr>
        </p:nvSpPr>
        <p:spPr>
          <a:xfrm>
            <a:off x="6254171" y="1418253"/>
            <a:ext cx="5057775" cy="1086822"/>
          </a:xfrm>
          <a:prstGeom prst="rect">
            <a:avLst/>
          </a:prstGeom>
          <a:solidFill>
            <a:schemeClr val="accent1"/>
          </a:solidFill>
          <a:ln>
            <a:solidFill>
              <a:schemeClr val="accent1"/>
            </a:solidFill>
          </a:ln>
        </p:spPr>
        <p:txBody>
          <a:bodyPr anchor="ctr" anchorCtr="1">
            <a:normAutofit/>
          </a:bodyPr>
          <a:lstStyle>
            <a:lvl1pPr marL="0" indent="0" algn="ctr">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15" name="Text Placeholder 3">
            <a:extLst>
              <a:ext uri="{FF2B5EF4-FFF2-40B4-BE49-F238E27FC236}">
                <a16:creationId xmlns:a16="http://schemas.microsoft.com/office/drawing/2014/main" id="{289AFFCC-9AE8-447D-B0E8-9912C111B845}"/>
              </a:ext>
            </a:extLst>
          </p:cNvPr>
          <p:cNvSpPr>
            <a:spLocks noGrp="1"/>
          </p:cNvSpPr>
          <p:nvPr>
            <p:ph type="body" sz="quarter" idx="14" hasCustomPrompt="1"/>
          </p:nvPr>
        </p:nvSpPr>
        <p:spPr>
          <a:xfrm>
            <a:off x="6254170" y="2505075"/>
            <a:ext cx="5057158" cy="3848100"/>
          </a:xfrm>
          <a:prstGeom prst="rect">
            <a:avLst/>
          </a:prstGeom>
          <a:ln>
            <a:solidFill>
              <a:schemeClr val="accent1"/>
            </a:solidFill>
          </a:ln>
        </p:spPr>
        <p:txBody>
          <a:bodyPr lIns="180000" tIns="180000">
            <a:normAutofit/>
          </a:bodyPr>
          <a:lstStyle>
            <a:lvl1pPr marL="179388" indent="-179388">
              <a:lnSpc>
                <a:spcPts val="2600"/>
              </a:lnSpc>
              <a:defRPr sz="2000"/>
            </a:lvl1pPr>
            <a:lvl2pPr marL="631825" indent="-174625">
              <a:lnSpc>
                <a:spcPts val="2600"/>
              </a:lnSpc>
              <a:buClr>
                <a:schemeClr val="tx1">
                  <a:lumMod val="75000"/>
                  <a:lumOff val="25000"/>
                </a:schemeClr>
              </a:buClr>
              <a:buSzPct val="75000"/>
              <a:buFont typeface="Wingdings" panose="05000000000000000000" pitchFamily="2" charset="2"/>
              <a:buChar char="§"/>
              <a:defRPr sz="2000"/>
            </a:lvl2pPr>
            <a:lvl3pPr marL="1074738" indent="-160338">
              <a:lnSpc>
                <a:spcPts val="2600"/>
              </a:lnSpc>
              <a:buClr>
                <a:schemeClr val="tx1">
                  <a:lumMod val="75000"/>
                  <a:lumOff val="25000"/>
                </a:schemeClr>
              </a:buClr>
              <a:buSzPct val="85000"/>
              <a:defRPr sz="2000"/>
            </a:lvl3pPr>
            <a:lvl4pPr marL="1527175" indent="-155575">
              <a:lnSpc>
                <a:spcPts val="2600"/>
              </a:lnSpc>
              <a:buClr>
                <a:schemeClr val="tx1">
                  <a:lumMod val="75000"/>
                  <a:lumOff val="25000"/>
                </a:schemeClr>
              </a:buClr>
              <a:buSzPct val="65000"/>
              <a:buFont typeface="Wingdings" panose="05000000000000000000" pitchFamily="2" charset="2"/>
              <a:buChar char="§"/>
              <a:defRPr sz="2000"/>
            </a:lvl4pPr>
            <a:lvl5pPr marL="1970088" indent="-141288">
              <a:lnSpc>
                <a:spcPts val="2600"/>
              </a:lnSpc>
              <a:buClr>
                <a:schemeClr val="tx1">
                  <a:lumMod val="75000"/>
                  <a:lumOff val="25000"/>
                </a:schemeClr>
              </a:buClr>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3818300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D">
    <p:bg>
      <p:bgPr>
        <a:solidFill>
          <a:srgbClr val="FCFCFC"/>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9CF0D4-A0E6-47A6-9C5E-4CF55687C956}"/>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11" name="Text Placeholder 3">
            <a:extLst>
              <a:ext uri="{FF2B5EF4-FFF2-40B4-BE49-F238E27FC236}">
                <a16:creationId xmlns:a16="http://schemas.microsoft.com/office/drawing/2014/main" id="{2C63663B-BB7F-4396-B9AB-600C6E1B65B3}"/>
              </a:ext>
            </a:extLst>
          </p:cNvPr>
          <p:cNvSpPr>
            <a:spLocks noGrp="1"/>
          </p:cNvSpPr>
          <p:nvPr>
            <p:ph type="body" sz="quarter" idx="13" hasCustomPrompt="1"/>
          </p:nvPr>
        </p:nvSpPr>
        <p:spPr>
          <a:xfrm>
            <a:off x="1337227" y="1384419"/>
            <a:ext cx="3486683" cy="4968756"/>
          </a:xfrm>
          <a:prstGeom prst="rect">
            <a:avLst/>
          </a:prstGeom>
          <a:ln>
            <a:noFill/>
          </a:ln>
        </p:spPr>
        <p:txBody>
          <a:bodyPr lIns="180000">
            <a:normAutofit/>
          </a:bodyPr>
          <a:lstStyle>
            <a:lvl1pPr marL="179388" indent="-179388">
              <a:lnSpc>
                <a:spcPts val="2600"/>
              </a:lnSpc>
              <a:defRPr sz="2000"/>
            </a:lvl1pPr>
            <a:lvl2pPr marL="623888" indent="-166688">
              <a:lnSpc>
                <a:spcPts val="2600"/>
              </a:lnSpc>
              <a:buClr>
                <a:schemeClr val="tx1">
                  <a:lumMod val="75000"/>
                  <a:lumOff val="25000"/>
                </a:schemeClr>
              </a:buClr>
              <a:buSzPct val="75000"/>
              <a:buFont typeface="Wingdings" panose="05000000000000000000" pitchFamily="2" charset="2"/>
              <a:buChar char="§"/>
              <a:defRPr sz="2000"/>
            </a:lvl2pPr>
            <a:lvl3pPr marL="1076325" indent="-161925">
              <a:lnSpc>
                <a:spcPts val="2600"/>
              </a:lnSpc>
              <a:buClr>
                <a:schemeClr val="tx1">
                  <a:lumMod val="75000"/>
                  <a:lumOff val="25000"/>
                </a:schemeClr>
              </a:buClr>
              <a:buSzPct val="85000"/>
              <a:defRPr sz="2000"/>
            </a:lvl3pPr>
            <a:lvl4pPr marL="1520825" indent="-149225">
              <a:lnSpc>
                <a:spcPts val="2600"/>
              </a:lnSpc>
              <a:buClr>
                <a:schemeClr val="tx1">
                  <a:lumMod val="75000"/>
                  <a:lumOff val="25000"/>
                </a:schemeClr>
              </a:buClr>
              <a:buSzPct val="65000"/>
              <a:buFont typeface="Wingdings" panose="05000000000000000000" pitchFamily="2" charset="2"/>
              <a:buChar char="§"/>
              <a:tabLst>
                <a:tab pos="1520825" algn="l"/>
              </a:tabLst>
              <a:defRPr sz="20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7" name="Oval 6">
            <a:extLst>
              <a:ext uri="{FF2B5EF4-FFF2-40B4-BE49-F238E27FC236}">
                <a16:creationId xmlns:a16="http://schemas.microsoft.com/office/drawing/2014/main" id="{61C2080D-7391-4AB6-89A1-BCB82D595796}"/>
              </a:ext>
              <a:ext uri="{C183D7F6-B498-43B3-948B-1728B52AA6E4}">
                <adec:decorative xmlns:adec="http://schemas.microsoft.com/office/drawing/2017/decorative" val="1"/>
              </a:ext>
            </a:extLst>
          </p:cNvPr>
          <p:cNvSpPr/>
          <p:nvPr userDrawn="1"/>
        </p:nvSpPr>
        <p:spPr>
          <a:xfrm>
            <a:off x="5526877" y="3115623"/>
            <a:ext cx="1139454" cy="1139454"/>
          </a:xfrm>
          <a:prstGeom prst="ellipse">
            <a:avLst/>
          </a:prstGeom>
          <a:solidFill>
            <a:srgbClr val="860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453EC6BB-4A13-443E-AA0D-3428FCCDA023}"/>
              </a:ext>
              <a:ext uri="{C183D7F6-B498-43B3-948B-1728B52AA6E4}">
                <adec:decorative xmlns:adec="http://schemas.microsoft.com/office/drawing/2017/decorative" val="1"/>
              </a:ext>
            </a:extLst>
          </p:cNvPr>
          <p:cNvCxnSpPr/>
          <p:nvPr userDrawn="1"/>
        </p:nvCxnSpPr>
        <p:spPr>
          <a:xfrm>
            <a:off x="6108639" y="1196185"/>
            <a:ext cx="0" cy="5374263"/>
          </a:xfrm>
          <a:prstGeom prst="line">
            <a:avLst/>
          </a:prstGeom>
          <a:ln w="38100">
            <a:solidFill>
              <a:srgbClr val="86084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692A7AF-5B4F-4C60-820B-DCC6425B459E}"/>
              </a:ext>
            </a:extLst>
          </p:cNvPr>
          <p:cNvSpPr/>
          <p:nvPr userDrawn="1"/>
        </p:nvSpPr>
        <p:spPr>
          <a:xfrm flipH="1">
            <a:off x="5708764" y="3365143"/>
            <a:ext cx="775681" cy="646331"/>
          </a:xfrm>
          <a:prstGeom prst="rect">
            <a:avLst/>
          </a:prstGeom>
          <a:noFill/>
          <a:ln>
            <a:noFill/>
          </a:ln>
        </p:spPr>
        <p:txBody>
          <a:bodyPr wrap="square">
            <a:spAutoFit/>
          </a:bodyPr>
          <a:lstStyle/>
          <a:p>
            <a:pPr>
              <a:buClr>
                <a:schemeClr val="bg1"/>
              </a:buClr>
              <a:buSzPct val="100000"/>
            </a:pPr>
            <a:r>
              <a:rPr lang="en-US" sz="3600" b="1" dirty="0">
                <a:solidFill>
                  <a:schemeClr val="bg1"/>
                </a:solidFill>
                <a:latin typeface="Century Gothic" panose="020B0502020202020204" pitchFamily="34" charset="0"/>
              </a:rPr>
              <a:t>VS</a:t>
            </a:r>
          </a:p>
        </p:txBody>
      </p:sp>
      <p:sp>
        <p:nvSpPr>
          <p:cNvPr id="16" name="Text Placeholder 3">
            <a:extLst>
              <a:ext uri="{FF2B5EF4-FFF2-40B4-BE49-F238E27FC236}">
                <a16:creationId xmlns:a16="http://schemas.microsoft.com/office/drawing/2014/main" id="{0660EE7C-5E63-4E2C-A330-437C56D53A52}"/>
              </a:ext>
            </a:extLst>
          </p:cNvPr>
          <p:cNvSpPr>
            <a:spLocks noGrp="1"/>
          </p:cNvSpPr>
          <p:nvPr>
            <p:ph type="body" sz="quarter" idx="14" hasCustomPrompt="1"/>
          </p:nvPr>
        </p:nvSpPr>
        <p:spPr>
          <a:xfrm>
            <a:off x="7514573" y="1384419"/>
            <a:ext cx="3515152" cy="4968756"/>
          </a:xfrm>
          <a:prstGeom prst="rect">
            <a:avLst/>
          </a:prstGeom>
          <a:ln>
            <a:noFill/>
          </a:ln>
        </p:spPr>
        <p:txBody>
          <a:bodyPr lIns="180000">
            <a:normAutofit/>
          </a:bodyPr>
          <a:lstStyle>
            <a:lvl1pPr marL="179388" indent="-179388">
              <a:lnSpc>
                <a:spcPts val="2600"/>
              </a:lnSpc>
              <a:defRPr sz="2000"/>
            </a:lvl1pPr>
            <a:lvl2pPr marL="623888" indent="-166688">
              <a:lnSpc>
                <a:spcPts val="2600"/>
              </a:lnSpc>
              <a:buClr>
                <a:schemeClr val="tx1">
                  <a:lumMod val="75000"/>
                  <a:lumOff val="25000"/>
                </a:schemeClr>
              </a:buClr>
              <a:buSzPct val="75000"/>
              <a:buFont typeface="Wingdings" panose="05000000000000000000" pitchFamily="2" charset="2"/>
              <a:buChar char="§"/>
              <a:defRPr sz="2000"/>
            </a:lvl2pPr>
            <a:lvl3pPr marL="1076325" indent="-161925">
              <a:lnSpc>
                <a:spcPts val="2600"/>
              </a:lnSpc>
              <a:buClr>
                <a:schemeClr val="tx1">
                  <a:lumMod val="75000"/>
                  <a:lumOff val="25000"/>
                </a:schemeClr>
              </a:buClr>
              <a:buSzPct val="85000"/>
              <a:defRPr sz="2000"/>
            </a:lvl3pPr>
            <a:lvl4pPr marL="1520825" indent="-149225">
              <a:lnSpc>
                <a:spcPts val="2600"/>
              </a:lnSpc>
              <a:buClr>
                <a:schemeClr val="tx1">
                  <a:lumMod val="75000"/>
                  <a:lumOff val="25000"/>
                </a:schemeClr>
              </a:buClr>
              <a:buSzPct val="65000"/>
              <a:buFont typeface="Wingdings" panose="05000000000000000000" pitchFamily="2" charset="2"/>
              <a:buChar char="§"/>
              <a:tabLst>
                <a:tab pos="1520825" algn="l"/>
              </a:tabLst>
              <a:defRPr sz="20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1913346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4" name="Heading 1">
            <a:extLst>
              <a:ext uri="{FF2B5EF4-FFF2-40B4-BE49-F238E27FC236}">
                <a16:creationId xmlns:a16="http://schemas.microsoft.com/office/drawing/2014/main" id="{1CDE06AE-1955-4C27-9B90-C5D38AF9746B}"/>
              </a:ext>
            </a:extLst>
          </p:cNvPr>
          <p:cNvSpPr>
            <a:spLocks noGrp="1"/>
          </p:cNvSpPr>
          <p:nvPr>
            <p:ph type="body" sz="quarter" idx="21" hasCustomPrompt="1"/>
          </p:nvPr>
        </p:nvSpPr>
        <p:spPr>
          <a:xfrm>
            <a:off x="756101" y="1298413"/>
            <a:ext cx="326568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9" name="Text Placeholder 1">
            <a:extLst>
              <a:ext uri="{FF2B5EF4-FFF2-40B4-BE49-F238E27FC236}">
                <a16:creationId xmlns:a16="http://schemas.microsoft.com/office/drawing/2014/main" id="{061725EE-9B11-483B-8362-97E2BA74C061}"/>
              </a:ext>
            </a:extLst>
          </p:cNvPr>
          <p:cNvSpPr>
            <a:spLocks noGrp="1"/>
          </p:cNvSpPr>
          <p:nvPr>
            <p:ph type="body" sz="quarter" idx="13" hasCustomPrompt="1"/>
          </p:nvPr>
        </p:nvSpPr>
        <p:spPr>
          <a:xfrm>
            <a:off x="756101" y="1955408"/>
            <a:ext cx="3265688" cy="4454525"/>
          </a:xfrm>
          <a:prstGeom prst="rect">
            <a:avLst/>
          </a:prstGeom>
          <a:ln>
            <a:solidFill>
              <a:schemeClr val="accent1"/>
            </a:solidFill>
          </a:ln>
        </p:spPr>
        <p:txBody>
          <a:bodyPr lIns="180000">
            <a:normAutofit/>
          </a:bodyPr>
          <a:lstStyle>
            <a:lvl1pPr marL="179388" indent="-179388">
              <a:lnSpc>
                <a:spcPts val="2600"/>
              </a:lnSpc>
              <a:defRPr sz="1800"/>
            </a:lvl1pPr>
            <a:lvl2pPr marL="623888" indent="-166688">
              <a:lnSpc>
                <a:spcPts val="2600"/>
              </a:lnSpc>
              <a:buClr>
                <a:schemeClr val="tx1">
                  <a:lumMod val="75000"/>
                  <a:lumOff val="25000"/>
                </a:schemeClr>
              </a:buClr>
              <a:buSzPct val="75000"/>
              <a:buFont typeface="Wingdings" panose="05000000000000000000" pitchFamily="2" charset="2"/>
              <a:buChar char="§"/>
              <a:defRPr sz="1800"/>
            </a:lvl2pPr>
            <a:lvl3pPr marL="1076325" indent="-161925">
              <a:lnSpc>
                <a:spcPts val="2600"/>
              </a:lnSpc>
              <a:buClr>
                <a:schemeClr val="tx1">
                  <a:lumMod val="75000"/>
                  <a:lumOff val="25000"/>
                </a:schemeClr>
              </a:buClr>
              <a:buSzPct val="85000"/>
              <a:defRPr sz="1800"/>
            </a:lvl3pPr>
            <a:lvl4pPr marL="1520825" indent="-149225">
              <a:lnSpc>
                <a:spcPts val="2600"/>
              </a:lnSpc>
              <a:buClr>
                <a:schemeClr val="tx1">
                  <a:lumMod val="75000"/>
                  <a:lumOff val="25000"/>
                </a:schemeClr>
              </a:buClr>
              <a:buSzPct val="65000"/>
              <a:buFont typeface="Wingdings" panose="05000000000000000000" pitchFamily="2" charset="2"/>
              <a:buChar char="§"/>
              <a:defRPr sz="18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9" name="Heading 2">
            <a:extLst>
              <a:ext uri="{FF2B5EF4-FFF2-40B4-BE49-F238E27FC236}">
                <a16:creationId xmlns:a16="http://schemas.microsoft.com/office/drawing/2014/main" id="{5F764BB9-188E-4F07-B39D-01BAA39AE46F}"/>
              </a:ext>
            </a:extLst>
          </p:cNvPr>
          <p:cNvSpPr>
            <a:spLocks noGrp="1"/>
          </p:cNvSpPr>
          <p:nvPr>
            <p:ph type="body" sz="quarter" idx="23" hasCustomPrompt="1"/>
          </p:nvPr>
        </p:nvSpPr>
        <p:spPr>
          <a:xfrm>
            <a:off x="4435482" y="1298413"/>
            <a:ext cx="326568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14" name="Text Placeholder 2">
            <a:extLst>
              <a:ext uri="{FF2B5EF4-FFF2-40B4-BE49-F238E27FC236}">
                <a16:creationId xmlns:a16="http://schemas.microsoft.com/office/drawing/2014/main" id="{4272F0EE-3236-4E4B-B921-CA8317846A5E}"/>
              </a:ext>
            </a:extLst>
          </p:cNvPr>
          <p:cNvSpPr>
            <a:spLocks noGrp="1"/>
          </p:cNvSpPr>
          <p:nvPr>
            <p:ph type="body" sz="quarter" idx="26" hasCustomPrompt="1"/>
          </p:nvPr>
        </p:nvSpPr>
        <p:spPr>
          <a:xfrm>
            <a:off x="4435482" y="1955407"/>
            <a:ext cx="3265688" cy="4454525"/>
          </a:xfrm>
          <a:prstGeom prst="rect">
            <a:avLst/>
          </a:prstGeom>
          <a:ln>
            <a:solidFill>
              <a:schemeClr val="accent1"/>
            </a:solidFill>
          </a:ln>
        </p:spPr>
        <p:txBody>
          <a:bodyPr lIns="180000">
            <a:normAutofit/>
          </a:bodyPr>
          <a:lstStyle>
            <a:lvl1pPr marL="179388" indent="-179388">
              <a:lnSpc>
                <a:spcPts val="2600"/>
              </a:lnSpc>
              <a:defRPr sz="1800"/>
            </a:lvl1pPr>
            <a:lvl2pPr marL="623888" indent="-166688">
              <a:lnSpc>
                <a:spcPts val="2600"/>
              </a:lnSpc>
              <a:buClr>
                <a:schemeClr val="tx1">
                  <a:lumMod val="75000"/>
                  <a:lumOff val="25000"/>
                </a:schemeClr>
              </a:buClr>
              <a:buSzPct val="75000"/>
              <a:buFont typeface="Wingdings" panose="05000000000000000000" pitchFamily="2" charset="2"/>
              <a:buChar char="§"/>
              <a:defRPr sz="1800"/>
            </a:lvl2pPr>
            <a:lvl3pPr marL="1076325" indent="-161925">
              <a:lnSpc>
                <a:spcPts val="2600"/>
              </a:lnSpc>
              <a:buClr>
                <a:schemeClr val="tx1">
                  <a:lumMod val="75000"/>
                  <a:lumOff val="25000"/>
                </a:schemeClr>
              </a:buClr>
              <a:buSzPct val="85000"/>
              <a:defRPr sz="1800"/>
            </a:lvl3pPr>
            <a:lvl4pPr marL="1520825" indent="-149225">
              <a:lnSpc>
                <a:spcPts val="2600"/>
              </a:lnSpc>
              <a:buClr>
                <a:schemeClr val="tx1">
                  <a:lumMod val="75000"/>
                  <a:lumOff val="25000"/>
                </a:schemeClr>
              </a:buClr>
              <a:buSzPct val="65000"/>
              <a:buFont typeface="Wingdings" panose="05000000000000000000" pitchFamily="2" charset="2"/>
              <a:buChar char="§"/>
              <a:defRPr sz="18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1" name="Heading 3">
            <a:extLst>
              <a:ext uri="{FF2B5EF4-FFF2-40B4-BE49-F238E27FC236}">
                <a16:creationId xmlns:a16="http://schemas.microsoft.com/office/drawing/2014/main" id="{13087E85-F79D-4C96-B3D1-76D6CBA6CC08}"/>
              </a:ext>
            </a:extLst>
          </p:cNvPr>
          <p:cNvSpPr>
            <a:spLocks noGrp="1"/>
          </p:cNvSpPr>
          <p:nvPr>
            <p:ph type="body" sz="quarter" idx="25" hasCustomPrompt="1"/>
          </p:nvPr>
        </p:nvSpPr>
        <p:spPr>
          <a:xfrm>
            <a:off x="8049191" y="1298413"/>
            <a:ext cx="326568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15" name="Text Placeholder 3">
            <a:extLst>
              <a:ext uri="{FF2B5EF4-FFF2-40B4-BE49-F238E27FC236}">
                <a16:creationId xmlns:a16="http://schemas.microsoft.com/office/drawing/2014/main" id="{6BEE1DB4-2334-401E-BBA1-BACE838C5CA0}"/>
              </a:ext>
            </a:extLst>
          </p:cNvPr>
          <p:cNvSpPr>
            <a:spLocks noGrp="1"/>
          </p:cNvSpPr>
          <p:nvPr>
            <p:ph type="body" sz="quarter" idx="27" hasCustomPrompt="1"/>
          </p:nvPr>
        </p:nvSpPr>
        <p:spPr>
          <a:xfrm>
            <a:off x="8049191" y="1947486"/>
            <a:ext cx="3265688" cy="4454525"/>
          </a:xfrm>
          <a:prstGeom prst="rect">
            <a:avLst/>
          </a:prstGeom>
          <a:ln>
            <a:solidFill>
              <a:schemeClr val="accent1"/>
            </a:solidFill>
          </a:ln>
        </p:spPr>
        <p:txBody>
          <a:bodyPr lIns="180000">
            <a:normAutofit/>
          </a:bodyPr>
          <a:lstStyle>
            <a:lvl1pPr marL="179388" indent="-179388">
              <a:lnSpc>
                <a:spcPts val="2600"/>
              </a:lnSpc>
              <a:defRPr sz="1800"/>
            </a:lvl1pPr>
            <a:lvl2pPr marL="623888" indent="-166688">
              <a:lnSpc>
                <a:spcPts val="2600"/>
              </a:lnSpc>
              <a:buClr>
                <a:schemeClr val="tx1">
                  <a:lumMod val="75000"/>
                  <a:lumOff val="25000"/>
                </a:schemeClr>
              </a:buClr>
              <a:buSzPct val="75000"/>
              <a:buFont typeface="Wingdings" panose="05000000000000000000" pitchFamily="2" charset="2"/>
              <a:buChar char="§"/>
              <a:defRPr sz="1800"/>
            </a:lvl2pPr>
            <a:lvl3pPr marL="1076325" indent="-161925">
              <a:lnSpc>
                <a:spcPts val="2600"/>
              </a:lnSpc>
              <a:buClr>
                <a:schemeClr val="tx1">
                  <a:lumMod val="75000"/>
                  <a:lumOff val="25000"/>
                </a:schemeClr>
              </a:buClr>
              <a:buSzPct val="85000"/>
              <a:defRPr sz="1800"/>
            </a:lvl3pPr>
            <a:lvl4pPr marL="1520825" indent="-149225">
              <a:lnSpc>
                <a:spcPts val="2600"/>
              </a:lnSpc>
              <a:buClr>
                <a:schemeClr val="tx1">
                  <a:lumMod val="75000"/>
                  <a:lumOff val="25000"/>
                </a:schemeClr>
              </a:buClr>
              <a:buSzPct val="65000"/>
              <a:buFont typeface="Wingdings" panose="05000000000000000000" pitchFamily="2" charset="2"/>
              <a:buChar char="§"/>
              <a:defRPr sz="18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1573642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x Content">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4" name="heading 1">
            <a:extLst>
              <a:ext uri="{FF2B5EF4-FFF2-40B4-BE49-F238E27FC236}">
                <a16:creationId xmlns:a16="http://schemas.microsoft.com/office/drawing/2014/main" id="{1CDE06AE-1955-4C27-9B90-C5D38AF9746B}"/>
              </a:ext>
            </a:extLst>
          </p:cNvPr>
          <p:cNvSpPr>
            <a:spLocks noGrp="1"/>
          </p:cNvSpPr>
          <p:nvPr>
            <p:ph type="body" sz="quarter" idx="21" hasCustomPrompt="1"/>
          </p:nvPr>
        </p:nvSpPr>
        <p:spPr>
          <a:xfrm>
            <a:off x="772726" y="1293956"/>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18" name="Text Placeholder 1">
            <a:extLst>
              <a:ext uri="{FF2B5EF4-FFF2-40B4-BE49-F238E27FC236}">
                <a16:creationId xmlns:a16="http://schemas.microsoft.com/office/drawing/2014/main" id="{493EE0CC-2498-4AA2-94BD-D3EB7E8DB970}"/>
              </a:ext>
            </a:extLst>
          </p:cNvPr>
          <p:cNvSpPr>
            <a:spLocks noGrp="1"/>
          </p:cNvSpPr>
          <p:nvPr>
            <p:ph type="body" sz="quarter" idx="13" hasCustomPrompt="1"/>
          </p:nvPr>
        </p:nvSpPr>
        <p:spPr>
          <a:xfrm>
            <a:off x="772368" y="1943029"/>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4738" indent="-160338">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9" name="heading 2">
            <a:extLst>
              <a:ext uri="{FF2B5EF4-FFF2-40B4-BE49-F238E27FC236}">
                <a16:creationId xmlns:a16="http://schemas.microsoft.com/office/drawing/2014/main" id="{5F764BB9-188E-4F07-B39D-01BAA39AE46F}"/>
              </a:ext>
            </a:extLst>
          </p:cNvPr>
          <p:cNvSpPr>
            <a:spLocks noGrp="1"/>
          </p:cNvSpPr>
          <p:nvPr>
            <p:ph type="body" sz="quarter" idx="23" hasCustomPrompt="1"/>
          </p:nvPr>
        </p:nvSpPr>
        <p:spPr>
          <a:xfrm>
            <a:off x="4452107" y="1293956"/>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32" name="Text Placeholder 2">
            <a:extLst>
              <a:ext uri="{FF2B5EF4-FFF2-40B4-BE49-F238E27FC236}">
                <a16:creationId xmlns:a16="http://schemas.microsoft.com/office/drawing/2014/main" id="{FB7BD8AC-91AC-4BC9-876B-7ADAD8FD3D40}"/>
              </a:ext>
            </a:extLst>
          </p:cNvPr>
          <p:cNvSpPr>
            <a:spLocks noGrp="1"/>
          </p:cNvSpPr>
          <p:nvPr>
            <p:ph type="body" sz="quarter" idx="32" hasCustomPrompt="1"/>
          </p:nvPr>
        </p:nvSpPr>
        <p:spPr>
          <a:xfrm>
            <a:off x="4451751" y="1943029"/>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6325" indent="-161925">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1" name="heading 3">
            <a:extLst>
              <a:ext uri="{FF2B5EF4-FFF2-40B4-BE49-F238E27FC236}">
                <a16:creationId xmlns:a16="http://schemas.microsoft.com/office/drawing/2014/main" id="{13087E85-F79D-4C96-B3D1-76D6CBA6CC08}"/>
              </a:ext>
            </a:extLst>
          </p:cNvPr>
          <p:cNvSpPr>
            <a:spLocks noGrp="1"/>
          </p:cNvSpPr>
          <p:nvPr>
            <p:ph type="body" sz="quarter" idx="25" hasCustomPrompt="1"/>
          </p:nvPr>
        </p:nvSpPr>
        <p:spPr>
          <a:xfrm>
            <a:off x="8065816" y="1293956"/>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33" name="Text Placeholder 3">
            <a:extLst>
              <a:ext uri="{FF2B5EF4-FFF2-40B4-BE49-F238E27FC236}">
                <a16:creationId xmlns:a16="http://schemas.microsoft.com/office/drawing/2014/main" id="{58CC5E84-48AE-497B-8CD5-A80DF84FD03C}"/>
              </a:ext>
            </a:extLst>
          </p:cNvPr>
          <p:cNvSpPr>
            <a:spLocks noGrp="1"/>
          </p:cNvSpPr>
          <p:nvPr>
            <p:ph type="body" sz="quarter" idx="33" hasCustomPrompt="1"/>
          </p:nvPr>
        </p:nvSpPr>
        <p:spPr>
          <a:xfrm>
            <a:off x="8065460" y="1943029"/>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6325" indent="-161925">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7" name="heading 4">
            <a:extLst>
              <a:ext uri="{FF2B5EF4-FFF2-40B4-BE49-F238E27FC236}">
                <a16:creationId xmlns:a16="http://schemas.microsoft.com/office/drawing/2014/main" id="{4AC4A866-827B-4288-8376-77EB5822FE30}"/>
              </a:ext>
            </a:extLst>
          </p:cNvPr>
          <p:cNvSpPr>
            <a:spLocks noGrp="1"/>
          </p:cNvSpPr>
          <p:nvPr>
            <p:ph type="body" sz="quarter" idx="27" hasCustomPrompt="1"/>
          </p:nvPr>
        </p:nvSpPr>
        <p:spPr>
          <a:xfrm>
            <a:off x="772369" y="3981850"/>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34" name="Text Placeholder 4">
            <a:extLst>
              <a:ext uri="{FF2B5EF4-FFF2-40B4-BE49-F238E27FC236}">
                <a16:creationId xmlns:a16="http://schemas.microsoft.com/office/drawing/2014/main" id="{5622A59A-B7C5-4AA9-894F-D9208E6E0EB5}"/>
              </a:ext>
            </a:extLst>
          </p:cNvPr>
          <p:cNvSpPr>
            <a:spLocks noGrp="1"/>
          </p:cNvSpPr>
          <p:nvPr>
            <p:ph type="body" sz="quarter" idx="34" hasCustomPrompt="1"/>
          </p:nvPr>
        </p:nvSpPr>
        <p:spPr>
          <a:xfrm>
            <a:off x="772368" y="4638846"/>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6325" indent="-161925">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9" name="heading 5">
            <a:extLst>
              <a:ext uri="{FF2B5EF4-FFF2-40B4-BE49-F238E27FC236}">
                <a16:creationId xmlns:a16="http://schemas.microsoft.com/office/drawing/2014/main" id="{D751415F-7F48-4467-862F-A7D1C566DBC2}"/>
              </a:ext>
            </a:extLst>
          </p:cNvPr>
          <p:cNvSpPr>
            <a:spLocks noGrp="1"/>
          </p:cNvSpPr>
          <p:nvPr>
            <p:ph type="body" sz="quarter" idx="29" hasCustomPrompt="1"/>
          </p:nvPr>
        </p:nvSpPr>
        <p:spPr>
          <a:xfrm>
            <a:off x="4451750" y="3981850"/>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35" name="Text Placeholder 5">
            <a:extLst>
              <a:ext uri="{FF2B5EF4-FFF2-40B4-BE49-F238E27FC236}">
                <a16:creationId xmlns:a16="http://schemas.microsoft.com/office/drawing/2014/main" id="{697242EC-F686-44F5-8D7E-B0833AF6A739}"/>
              </a:ext>
            </a:extLst>
          </p:cNvPr>
          <p:cNvSpPr>
            <a:spLocks noGrp="1"/>
          </p:cNvSpPr>
          <p:nvPr>
            <p:ph type="body" sz="quarter" idx="35" hasCustomPrompt="1"/>
          </p:nvPr>
        </p:nvSpPr>
        <p:spPr>
          <a:xfrm>
            <a:off x="4451751" y="4638846"/>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6325" indent="-161925">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1" name="heading 6">
            <a:extLst>
              <a:ext uri="{FF2B5EF4-FFF2-40B4-BE49-F238E27FC236}">
                <a16:creationId xmlns:a16="http://schemas.microsoft.com/office/drawing/2014/main" id="{9109E10C-DE3D-416D-813E-6E86E8F40829}"/>
              </a:ext>
            </a:extLst>
          </p:cNvPr>
          <p:cNvSpPr>
            <a:spLocks noGrp="1"/>
          </p:cNvSpPr>
          <p:nvPr>
            <p:ph type="body" sz="quarter" idx="31" hasCustomPrompt="1"/>
          </p:nvPr>
        </p:nvSpPr>
        <p:spPr>
          <a:xfrm>
            <a:off x="8065459" y="3981850"/>
            <a:ext cx="3174248" cy="649073"/>
          </a:xfrm>
          <a:prstGeom prst="rect">
            <a:avLst/>
          </a:prstGeom>
          <a:solidFill>
            <a:schemeClr val="accent1"/>
          </a:solidFill>
          <a:ln>
            <a:solidFill>
              <a:srgbClr val="225A60"/>
            </a:solidFill>
          </a:ln>
        </p:spPr>
        <p:txBody>
          <a:bodyPr anchor="ctr" anchorCtr="1">
            <a:normAutofit/>
          </a:bodyPr>
          <a:lstStyle>
            <a:lvl1pPr marL="0" indent="0" algn="ctr">
              <a:buNone/>
              <a:defRPr sz="2400">
                <a:solidFill>
                  <a:schemeClr val="bg1"/>
                </a:solidFill>
              </a:defRPr>
            </a:lvl1pPr>
          </a:lstStyle>
          <a:p>
            <a:pPr lvl="0"/>
            <a:r>
              <a:rPr lang="en-US" dirty="0"/>
              <a:t>Click to add title</a:t>
            </a:r>
            <a:endParaRPr lang="en-CA" dirty="0"/>
          </a:p>
        </p:txBody>
      </p:sp>
      <p:sp>
        <p:nvSpPr>
          <p:cNvPr id="36" name="Text Placeholder 6">
            <a:extLst>
              <a:ext uri="{FF2B5EF4-FFF2-40B4-BE49-F238E27FC236}">
                <a16:creationId xmlns:a16="http://schemas.microsoft.com/office/drawing/2014/main" id="{7DAAFA69-1364-4632-BF37-73D3011396D5}"/>
              </a:ext>
            </a:extLst>
          </p:cNvPr>
          <p:cNvSpPr>
            <a:spLocks noGrp="1"/>
          </p:cNvSpPr>
          <p:nvPr>
            <p:ph type="body" sz="quarter" idx="36" hasCustomPrompt="1"/>
          </p:nvPr>
        </p:nvSpPr>
        <p:spPr>
          <a:xfrm>
            <a:off x="8065460" y="4638846"/>
            <a:ext cx="3174247" cy="1739216"/>
          </a:xfrm>
          <a:prstGeom prst="rect">
            <a:avLst/>
          </a:prstGeom>
          <a:ln>
            <a:solidFill>
              <a:schemeClr val="accent1"/>
            </a:solidFill>
          </a:ln>
        </p:spPr>
        <p:txBody>
          <a:bodyPr lIns="180000">
            <a:normAutofit/>
          </a:bodyPr>
          <a:lstStyle>
            <a:lvl1pPr marL="179388" indent="-179388">
              <a:lnSpc>
                <a:spcPts val="2600"/>
              </a:lnSpc>
              <a:defRPr sz="1600"/>
            </a:lvl1pPr>
            <a:lvl2pPr marL="623888" indent="-166688">
              <a:lnSpc>
                <a:spcPts val="2600"/>
              </a:lnSpc>
              <a:buClr>
                <a:schemeClr val="tx1">
                  <a:lumMod val="75000"/>
                  <a:lumOff val="25000"/>
                </a:schemeClr>
              </a:buClr>
              <a:buSzPct val="75000"/>
              <a:buFont typeface="Wingdings" panose="05000000000000000000" pitchFamily="2" charset="2"/>
              <a:buChar char="§"/>
              <a:defRPr sz="1600"/>
            </a:lvl2pPr>
            <a:lvl3pPr marL="1076325" indent="-161925">
              <a:lnSpc>
                <a:spcPts val="2600"/>
              </a:lnSpc>
              <a:buClr>
                <a:schemeClr val="tx1">
                  <a:lumMod val="75000"/>
                  <a:lumOff val="25000"/>
                </a:schemeClr>
              </a:buClr>
              <a:buSzPct val="85000"/>
              <a:defRPr sz="1600"/>
            </a:lvl3pPr>
            <a:lvl4pPr marL="1520825" indent="-149225">
              <a:lnSpc>
                <a:spcPts val="2600"/>
              </a:lnSpc>
              <a:buClr>
                <a:schemeClr val="tx1">
                  <a:lumMod val="75000"/>
                  <a:lumOff val="25000"/>
                </a:schemeClr>
              </a:buClr>
              <a:buSzPct val="65000"/>
              <a:buFont typeface="Wingdings" panose="05000000000000000000" pitchFamily="2" charset="2"/>
              <a:buChar char="§"/>
              <a:defRPr sz="1600"/>
            </a:lvl4pPr>
            <a:lvl5pPr>
              <a:lnSpc>
                <a:spcPts val="2600"/>
              </a:lnSpc>
              <a:buSzPct val="65000"/>
              <a:defRPr sz="20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3803802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Quote">
    <p:bg>
      <p:bgPr>
        <a:solidFill>
          <a:srgbClr val="FCFCF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FD2B6C2-E506-457F-AA97-D8245005F8FE}"/>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 </a:t>
            </a:r>
            <a:endParaRPr lang="en-CA" dirty="0"/>
          </a:p>
        </p:txBody>
      </p:sp>
      <p:sp>
        <p:nvSpPr>
          <p:cNvPr id="20" name="Decorative tectangle 19">
            <a:extLst>
              <a:ext uri="{FF2B5EF4-FFF2-40B4-BE49-F238E27FC236}">
                <a16:creationId xmlns:a16="http://schemas.microsoft.com/office/drawing/2014/main" id="{D4FCAFD2-8A1C-4934-8097-FE77432EAED9}"/>
              </a:ext>
              <a:ext uri="{C183D7F6-B498-43B3-948B-1728B52AA6E4}">
                <adec:decorative xmlns:adec="http://schemas.microsoft.com/office/drawing/2017/decorative" val="1"/>
              </a:ext>
            </a:extLst>
          </p:cNvPr>
          <p:cNvSpPr/>
          <p:nvPr userDrawn="1"/>
        </p:nvSpPr>
        <p:spPr>
          <a:xfrm>
            <a:off x="644793" y="2026655"/>
            <a:ext cx="10907282" cy="3518734"/>
          </a:xfrm>
          <a:prstGeom prst="rect">
            <a:avLst/>
          </a:prstGeom>
          <a:solidFill>
            <a:srgbClr val="FCFCFC"/>
          </a:solidFill>
          <a:ln w="25400" cmpd="sng">
            <a:solidFill>
              <a:srgbClr val="68A6B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i="1" dirty="0">
              <a:solidFill>
                <a:srgbClr val="001826"/>
              </a:solidFill>
              <a:latin typeface="Georgia" panose="02040502050405020303" pitchFamily="18" charset="0"/>
            </a:endParaRPr>
          </a:p>
        </p:txBody>
      </p:sp>
      <p:sp>
        <p:nvSpPr>
          <p:cNvPr id="29" name="Quotation">
            <a:extLst>
              <a:ext uri="{FF2B5EF4-FFF2-40B4-BE49-F238E27FC236}">
                <a16:creationId xmlns:a16="http://schemas.microsoft.com/office/drawing/2014/main" id="{A8FB838F-D4E5-45A5-BEEB-5372ACBA5475}"/>
              </a:ext>
            </a:extLst>
          </p:cNvPr>
          <p:cNvSpPr>
            <a:spLocks noGrp="1"/>
          </p:cNvSpPr>
          <p:nvPr>
            <p:ph type="body" sz="quarter" idx="11" hasCustomPrompt="1"/>
          </p:nvPr>
        </p:nvSpPr>
        <p:spPr>
          <a:xfrm>
            <a:off x="2163763" y="2755174"/>
            <a:ext cx="7797800" cy="1241425"/>
          </a:xfrm>
          <a:prstGeom prst="rect">
            <a:avLst/>
          </a:prstGeom>
        </p:spPr>
        <p:txBody>
          <a:bodyPr anchor="ctr" anchorCtr="1">
            <a:normAutofit/>
          </a:bodyPr>
          <a:lstStyle>
            <a:lvl1pPr marL="0" indent="0" algn="ctr">
              <a:lnSpc>
                <a:spcPts val="2400"/>
              </a:lnSpc>
              <a:buNone/>
              <a:defRPr sz="2400" b="1" i="1">
                <a:solidFill>
                  <a:schemeClr val="tx1"/>
                </a:solidFill>
                <a:latin typeface="+mn-lt"/>
              </a:defRPr>
            </a:lvl1pPr>
          </a:lstStyle>
          <a:p>
            <a:pPr lvl="0"/>
            <a:r>
              <a:rPr lang="en-US" dirty="0"/>
              <a:t>This is a quote box. Click here to add your quote. </a:t>
            </a:r>
            <a:endParaRPr lang="en-CA" dirty="0"/>
          </a:p>
        </p:txBody>
      </p:sp>
      <p:sp>
        <p:nvSpPr>
          <p:cNvPr id="30" name="Author">
            <a:extLst>
              <a:ext uri="{FF2B5EF4-FFF2-40B4-BE49-F238E27FC236}">
                <a16:creationId xmlns:a16="http://schemas.microsoft.com/office/drawing/2014/main" id="{F088EB4D-8683-45FB-9AF7-AA2481C6FD84}"/>
              </a:ext>
            </a:extLst>
          </p:cNvPr>
          <p:cNvSpPr>
            <a:spLocks noGrp="1"/>
          </p:cNvSpPr>
          <p:nvPr>
            <p:ph type="body" sz="quarter" idx="12" hasCustomPrompt="1"/>
          </p:nvPr>
        </p:nvSpPr>
        <p:spPr>
          <a:xfrm>
            <a:off x="4407430" y="4377812"/>
            <a:ext cx="3030537" cy="509129"/>
          </a:xfrm>
          <a:prstGeom prst="rect">
            <a:avLst/>
          </a:prstGeom>
        </p:spPr>
        <p:txBody>
          <a:bodyPr anchor="ctr" anchorCtr="1">
            <a:normAutofit/>
          </a:bodyPr>
          <a:lstStyle>
            <a:lvl1pPr marL="0" indent="0" algn="ctr">
              <a:buNone/>
              <a:defRPr sz="1800">
                <a:solidFill>
                  <a:schemeClr val="tx1"/>
                </a:solidFill>
                <a:latin typeface="+mj-lt"/>
              </a:defRPr>
            </a:lvl1pPr>
          </a:lstStyle>
          <a:p>
            <a:pPr lvl="0"/>
            <a:r>
              <a:rPr lang="en-US" dirty="0"/>
              <a:t>— Author name</a:t>
            </a:r>
            <a:endParaRPr lang="en-CA" dirty="0"/>
          </a:p>
        </p:txBody>
      </p:sp>
      <p:pic>
        <p:nvPicPr>
          <p:cNvPr id="4" name="Picture 3">
            <a:extLst>
              <a:ext uri="{FF2B5EF4-FFF2-40B4-BE49-F238E27FC236}">
                <a16:creationId xmlns:a16="http://schemas.microsoft.com/office/drawing/2014/main" id="{526A6CAD-3DD0-4EE2-A98A-BA78D927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979" y="1757681"/>
            <a:ext cx="782905" cy="537947"/>
          </a:xfrm>
          <a:prstGeom prst="rect">
            <a:avLst/>
          </a:prstGeom>
        </p:spPr>
      </p:pic>
      <p:pic>
        <p:nvPicPr>
          <p:cNvPr id="7" name="Picture 6">
            <a:extLst>
              <a:ext uri="{FF2B5EF4-FFF2-40B4-BE49-F238E27FC236}">
                <a16:creationId xmlns:a16="http://schemas.microsoft.com/office/drawing/2014/main" id="{337F5305-0E5A-4D9D-B758-A0F5425127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44897" y="5290824"/>
            <a:ext cx="763693" cy="509129"/>
          </a:xfrm>
          <a:prstGeom prst="rect">
            <a:avLst/>
          </a:prstGeom>
        </p:spPr>
      </p:pic>
    </p:spTree>
    <p:custDataLst>
      <p:tags r:id="rId1"/>
    </p:custDataLst>
    <p:extLst>
      <p:ext uri="{BB962C8B-B14F-4D97-AF65-F5344CB8AC3E}">
        <p14:creationId xmlns:p14="http://schemas.microsoft.com/office/powerpoint/2010/main" val="87536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rgbClr val="00335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EAEE-54D6-44D7-A3EC-DAEFE29C5AEE}"/>
              </a:ext>
              <a:ext uri="{C183D7F6-B498-43B3-948B-1728B52AA6E4}">
                <adec:decorative xmlns:adec="http://schemas.microsoft.com/office/drawing/2017/decorative" val="0"/>
              </a:ext>
            </a:extLst>
          </p:cNvPr>
          <p:cNvSpPr>
            <a:spLocks noGrp="1"/>
          </p:cNvSpPr>
          <p:nvPr>
            <p:ph type="ctrTitle" hasCustomPrompt="1"/>
          </p:nvPr>
        </p:nvSpPr>
        <p:spPr>
          <a:xfrm>
            <a:off x="413657" y="299487"/>
            <a:ext cx="11364685" cy="1219199"/>
          </a:xfrm>
          <a:ln w="25400">
            <a:solidFill>
              <a:srgbClr val="68A6B4"/>
            </a:solidFill>
          </a:ln>
        </p:spPr>
        <p:txBody>
          <a:bodyPr anchor="ctr" anchorCtr="1">
            <a:noAutofit/>
          </a:bodyPr>
          <a:lstStyle>
            <a:lvl1pPr algn="ctr">
              <a:defRPr sz="4800" b="0" cap="all" baseline="0">
                <a:solidFill>
                  <a:schemeClr val="bg1"/>
                </a:solidFill>
                <a:latin typeface="+mj-lt"/>
              </a:defRPr>
            </a:lvl1pPr>
          </a:lstStyle>
          <a:p>
            <a:r>
              <a:rPr lang="en-US" dirty="0"/>
              <a:t>CLICK TO ADD TITLE</a:t>
            </a:r>
            <a:endParaRPr lang="en-CA" dirty="0"/>
          </a:p>
        </p:txBody>
      </p:sp>
      <p:sp>
        <p:nvSpPr>
          <p:cNvPr id="4" name="Text Placeholder 3">
            <a:extLst>
              <a:ext uri="{FF2B5EF4-FFF2-40B4-BE49-F238E27FC236}">
                <a16:creationId xmlns:a16="http://schemas.microsoft.com/office/drawing/2014/main" id="{85BE161C-0857-4A8C-9017-018923842550}"/>
              </a:ext>
            </a:extLst>
          </p:cNvPr>
          <p:cNvSpPr>
            <a:spLocks noGrp="1"/>
          </p:cNvSpPr>
          <p:nvPr>
            <p:ph type="body" sz="quarter" idx="13" hasCustomPrompt="1"/>
          </p:nvPr>
        </p:nvSpPr>
        <p:spPr>
          <a:xfrm>
            <a:off x="769121" y="2128003"/>
            <a:ext cx="10724972" cy="3848100"/>
          </a:xfrm>
          <a:prstGeom prst="rect">
            <a:avLst/>
          </a:prstGeom>
          <a:ln>
            <a:noFill/>
          </a:ln>
        </p:spPr>
        <p:txBody>
          <a:bodyPr lIns="0" tIns="0" rIns="0" bIns="46800" anchor="t" anchorCtr="0">
            <a:normAutofit/>
          </a:bodyPr>
          <a:lstStyle>
            <a:lvl1pPr marL="179388" indent="-179388">
              <a:lnSpc>
                <a:spcPts val="3000"/>
              </a:lnSpc>
              <a:defRPr sz="2400">
                <a:solidFill>
                  <a:schemeClr val="bg1"/>
                </a:solidFill>
              </a:defRPr>
            </a:lvl1pPr>
            <a:lvl2pPr marL="631825" indent="-174625">
              <a:lnSpc>
                <a:spcPts val="3000"/>
              </a:lnSpc>
              <a:buClr>
                <a:schemeClr val="tx1">
                  <a:lumMod val="50000"/>
                  <a:lumOff val="50000"/>
                </a:schemeClr>
              </a:buClr>
              <a:buSzPct val="75000"/>
              <a:buFont typeface="Wingdings" panose="05000000000000000000" pitchFamily="2" charset="2"/>
              <a:buChar char="§"/>
              <a:defRPr sz="2400">
                <a:solidFill>
                  <a:schemeClr val="bg1"/>
                </a:solidFill>
              </a:defRPr>
            </a:lvl2pPr>
            <a:lvl3pPr marL="1074738" indent="-160338">
              <a:lnSpc>
                <a:spcPts val="3000"/>
              </a:lnSpc>
              <a:buClr>
                <a:schemeClr val="tx1">
                  <a:lumMod val="50000"/>
                  <a:lumOff val="50000"/>
                </a:schemeClr>
              </a:buClr>
              <a:buSzPct val="85000"/>
              <a:defRPr sz="2400">
                <a:solidFill>
                  <a:schemeClr val="bg1"/>
                </a:solidFill>
              </a:defRPr>
            </a:lvl3pPr>
            <a:lvl4pPr marL="1527175" indent="-155575">
              <a:lnSpc>
                <a:spcPts val="3000"/>
              </a:lnSpc>
              <a:buClr>
                <a:schemeClr val="tx1">
                  <a:lumMod val="50000"/>
                  <a:lumOff val="50000"/>
                </a:schemeClr>
              </a:buClr>
              <a:buSzPct val="65000"/>
              <a:buFont typeface="Wingdings" panose="05000000000000000000" pitchFamily="2" charset="2"/>
              <a:buChar char="§"/>
              <a:defRPr sz="2400">
                <a:solidFill>
                  <a:schemeClr val="bg1"/>
                </a:solidFill>
              </a:defRPr>
            </a:lvl4pPr>
            <a:lvl5pPr marL="1970088" indent="-141288">
              <a:lnSpc>
                <a:spcPts val="3000"/>
              </a:lnSpc>
              <a:buClr>
                <a:schemeClr val="tx1">
                  <a:lumMod val="50000"/>
                  <a:lumOff val="50000"/>
                </a:schemeClr>
              </a:buClr>
              <a:buSzPct val="65000"/>
              <a:defRPr sz="2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2662266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003352"/>
        </a:solidFill>
        <a:effectLst/>
      </p:bgPr>
    </p:bg>
    <p:spTree>
      <p:nvGrpSpPr>
        <p:cNvPr id="1" name=""/>
        <p:cNvGrpSpPr/>
        <p:nvPr/>
      </p:nvGrpSpPr>
      <p:grpSpPr>
        <a:xfrm>
          <a:off x="0" y="0"/>
          <a:ext cx="0" cy="0"/>
          <a:chOff x="0" y="0"/>
          <a:chExt cx="0" cy="0"/>
        </a:xfrm>
      </p:grpSpPr>
      <p:sp>
        <p:nvSpPr>
          <p:cNvPr id="2" name="Decorative Rectangle 1">
            <a:extLst>
              <a:ext uri="{FF2B5EF4-FFF2-40B4-BE49-F238E27FC236}">
                <a16:creationId xmlns:a16="http://schemas.microsoft.com/office/drawing/2014/main" id="{F51F5639-C320-443F-8B07-C2FF7D6565AB}"/>
              </a:ext>
              <a:ext uri="{C183D7F6-B498-43B3-948B-1728B52AA6E4}">
                <adec:decorative xmlns:adec="http://schemas.microsoft.com/office/drawing/2017/decorative" val="1"/>
              </a:ext>
            </a:extLst>
          </p:cNvPr>
          <p:cNvSpPr/>
          <p:nvPr userDrawn="1"/>
        </p:nvSpPr>
        <p:spPr>
          <a:xfrm>
            <a:off x="606693" y="1677519"/>
            <a:ext cx="10907282" cy="3518734"/>
          </a:xfrm>
          <a:prstGeom prst="rect">
            <a:avLst/>
          </a:prstGeom>
          <a:solidFill>
            <a:srgbClr val="003352"/>
          </a:solidFill>
          <a:ln w="25400" cmpd="sng">
            <a:solidFill>
              <a:srgbClr val="68A6B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Georgia" panose="02040502050405020303" pitchFamily="18" charset="0"/>
            </a:endParaRPr>
          </a:p>
        </p:txBody>
      </p:sp>
      <p:sp>
        <p:nvSpPr>
          <p:cNvPr id="14" name="Quote">
            <a:extLst>
              <a:ext uri="{FF2B5EF4-FFF2-40B4-BE49-F238E27FC236}">
                <a16:creationId xmlns:a16="http://schemas.microsoft.com/office/drawing/2014/main" id="{708E0B63-20B1-4B9E-9BF1-2FA6B9FA852C}"/>
              </a:ext>
            </a:extLst>
          </p:cNvPr>
          <p:cNvSpPr>
            <a:spLocks noGrp="1"/>
          </p:cNvSpPr>
          <p:nvPr>
            <p:ph type="body" sz="quarter" idx="11" hasCustomPrompt="1"/>
          </p:nvPr>
        </p:nvSpPr>
        <p:spPr>
          <a:xfrm>
            <a:off x="2163763" y="2406038"/>
            <a:ext cx="7797800" cy="1241425"/>
          </a:xfrm>
          <a:prstGeom prst="rect">
            <a:avLst/>
          </a:prstGeom>
        </p:spPr>
        <p:txBody>
          <a:bodyPr anchor="ctr" anchorCtr="1">
            <a:normAutofit/>
          </a:bodyPr>
          <a:lstStyle>
            <a:lvl1pPr marL="0" indent="0" algn="ctr">
              <a:lnSpc>
                <a:spcPts val="2400"/>
              </a:lnSpc>
              <a:buNone/>
              <a:defRPr sz="2400" b="1" i="1">
                <a:solidFill>
                  <a:schemeClr val="bg2"/>
                </a:solidFill>
                <a:latin typeface="+mn-lt"/>
              </a:defRPr>
            </a:lvl1pPr>
          </a:lstStyle>
          <a:p>
            <a:pPr lvl="0"/>
            <a:r>
              <a:rPr lang="en-US" dirty="0"/>
              <a:t>This is a quote box. Click here to add your quote. </a:t>
            </a:r>
            <a:endParaRPr lang="en-CA" dirty="0"/>
          </a:p>
        </p:txBody>
      </p:sp>
      <p:sp>
        <p:nvSpPr>
          <p:cNvPr id="15" name="Author">
            <a:extLst>
              <a:ext uri="{FF2B5EF4-FFF2-40B4-BE49-F238E27FC236}">
                <a16:creationId xmlns:a16="http://schemas.microsoft.com/office/drawing/2014/main" id="{F94BF5F2-8187-4BE7-8B1E-86CA9FADE991}"/>
              </a:ext>
            </a:extLst>
          </p:cNvPr>
          <p:cNvSpPr>
            <a:spLocks noGrp="1"/>
          </p:cNvSpPr>
          <p:nvPr>
            <p:ph type="body" sz="quarter" idx="12" hasCustomPrompt="1"/>
          </p:nvPr>
        </p:nvSpPr>
        <p:spPr>
          <a:xfrm>
            <a:off x="4407430" y="4028676"/>
            <a:ext cx="3030537" cy="509129"/>
          </a:xfrm>
          <a:prstGeom prst="rect">
            <a:avLst/>
          </a:prstGeom>
        </p:spPr>
        <p:txBody>
          <a:bodyPr anchor="ctr" anchorCtr="1">
            <a:normAutofit/>
          </a:bodyPr>
          <a:lstStyle>
            <a:lvl1pPr marL="0" indent="0" algn="ctr">
              <a:buNone/>
              <a:defRPr sz="1800">
                <a:solidFill>
                  <a:schemeClr val="bg2"/>
                </a:solidFill>
                <a:latin typeface="+mj-lt"/>
              </a:defRPr>
            </a:lvl1pPr>
          </a:lstStyle>
          <a:p>
            <a:pPr lvl="0"/>
            <a:r>
              <a:rPr lang="en-US" dirty="0"/>
              <a:t>— Author name</a:t>
            </a:r>
            <a:endParaRPr lang="en-CA" dirty="0"/>
          </a:p>
        </p:txBody>
      </p:sp>
      <p:pic>
        <p:nvPicPr>
          <p:cNvPr id="5" name="Picture 4">
            <a:extLst>
              <a:ext uri="{FF2B5EF4-FFF2-40B4-BE49-F238E27FC236}">
                <a16:creationId xmlns:a16="http://schemas.microsoft.com/office/drawing/2014/main" id="{6B346CBF-C0A2-4311-933B-4E09DF29F9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3194" y="4944078"/>
            <a:ext cx="709209" cy="472806"/>
          </a:xfrm>
          <a:prstGeom prst="rect">
            <a:avLst/>
          </a:prstGeom>
        </p:spPr>
      </p:pic>
      <p:pic>
        <p:nvPicPr>
          <p:cNvPr id="12" name="Picture 11">
            <a:extLst>
              <a:ext uri="{FF2B5EF4-FFF2-40B4-BE49-F238E27FC236}">
                <a16:creationId xmlns:a16="http://schemas.microsoft.com/office/drawing/2014/main" id="{B06C105E-7861-4C0B-B749-A8804B0563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7326" y="1456888"/>
            <a:ext cx="727050" cy="499568"/>
          </a:xfrm>
          <a:prstGeom prst="rect">
            <a:avLst/>
          </a:prstGeom>
        </p:spPr>
      </p:pic>
    </p:spTree>
    <p:custDataLst>
      <p:tags r:id="rId1"/>
    </p:custDataLst>
    <p:extLst>
      <p:ext uri="{BB962C8B-B14F-4D97-AF65-F5344CB8AC3E}">
        <p14:creationId xmlns:p14="http://schemas.microsoft.com/office/powerpoint/2010/main" val="666832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CFCFC"/>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19178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blue">
    <p:bg>
      <p:bgPr>
        <a:solidFill>
          <a:srgbClr val="00335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79781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6" name="Content Placeholder 2">
            <a:extLst>
              <a:ext uri="{FF2B5EF4-FFF2-40B4-BE49-F238E27FC236}">
                <a16:creationId xmlns:a16="http://schemas.microsoft.com/office/drawing/2014/main" id="{654DAA5F-E20B-4764-B0F1-02DD0A4B0B14}"/>
              </a:ext>
            </a:extLst>
          </p:cNvPr>
          <p:cNvSpPr>
            <a:spLocks noGrp="1"/>
          </p:cNvSpPr>
          <p:nvPr>
            <p:ph sz="quarter" idx="11" hasCustomPrompt="1"/>
          </p:nvPr>
        </p:nvSpPr>
        <p:spPr>
          <a:xfrm>
            <a:off x="466531" y="1089020"/>
            <a:ext cx="5302672" cy="5267319"/>
          </a:xfrm>
          <a:ln>
            <a:noFill/>
          </a:ln>
        </p:spPr>
        <p:txBody>
          <a:bodyPr lIns="0" tIns="72000" rIns="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5999357" y="1089021"/>
            <a:ext cx="5726112" cy="4873625"/>
          </a:xfrm>
          <a:prstGeom prst="rect">
            <a:avLst/>
          </a:prstGeom>
        </p:spPr>
        <p:txBody>
          <a:bodyPr>
            <a:normAutofit/>
          </a:bodyPr>
          <a:lstStyle>
            <a:lvl1pPr marL="0" indent="0">
              <a:buNone/>
              <a:defRPr sz="20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8" name="Caption">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5999357" y="5989303"/>
            <a:ext cx="5726112" cy="367037"/>
          </a:xfrm>
          <a:prstGeom prst="rect">
            <a:avLst/>
          </a:prstGeom>
        </p:spPr>
        <p:txBody>
          <a:bodyPr lIns="0" tIns="0">
            <a:normAutofit/>
          </a:bodyPr>
          <a:lstStyle>
            <a:lvl1pPr marL="0" indent="0">
              <a:lnSpc>
                <a:spcPts val="2000"/>
              </a:lnSpc>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Tree>
    <p:custDataLst>
      <p:tags r:id="rId1"/>
    </p:custDataLst>
    <p:extLst>
      <p:ext uri="{BB962C8B-B14F-4D97-AF65-F5344CB8AC3E}">
        <p14:creationId xmlns:p14="http://schemas.microsoft.com/office/powerpoint/2010/main" val="956722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th Content">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2714092" y="1147133"/>
            <a:ext cx="6395543" cy="3146338"/>
          </a:xfrm>
          <a:prstGeom prst="rect">
            <a:avLst/>
          </a:prstGeom>
        </p:spPr>
        <p:txBody>
          <a:bodyPr>
            <a:normAutofit/>
          </a:bodyPr>
          <a:lstStyle>
            <a:lvl1pPr marL="0" indent="0">
              <a:buNone/>
              <a:defRPr sz="20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8" name="Text Placeholder 3">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2714092" y="4313735"/>
            <a:ext cx="6395543" cy="388586"/>
          </a:xfrm>
          <a:prstGeom prst="rect">
            <a:avLst/>
          </a:prstGeom>
        </p:spPr>
        <p:txBody>
          <a:bodyPr lIns="0" tIns="0" bIns="0" anchor="t" anchorCtr="0">
            <a:normAutofit/>
          </a:bodyPr>
          <a:lstStyle>
            <a:lvl1pPr marL="0" indent="0">
              <a:lnSpc>
                <a:spcPts val="2000"/>
              </a:lnSpc>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0" name="Text Placeholder 9">
            <a:extLst>
              <a:ext uri="{FF2B5EF4-FFF2-40B4-BE49-F238E27FC236}">
                <a16:creationId xmlns:a16="http://schemas.microsoft.com/office/drawing/2014/main" id="{24BC5B27-F3F7-4F64-96F6-0C2915676AA3}"/>
              </a:ext>
            </a:extLst>
          </p:cNvPr>
          <p:cNvSpPr>
            <a:spLocks noGrp="1"/>
          </p:cNvSpPr>
          <p:nvPr>
            <p:ph type="body" sz="quarter" idx="11" hasCustomPrompt="1"/>
          </p:nvPr>
        </p:nvSpPr>
        <p:spPr>
          <a:xfrm>
            <a:off x="1039812" y="5081359"/>
            <a:ext cx="10180638" cy="1630526"/>
          </a:xfrm>
        </p:spPr>
        <p:txBody>
          <a:bodyPr lIns="0" tIns="72000" rIns="0" anchor="t" anchorCtr="0">
            <a:noAutofit/>
          </a:bodyPr>
          <a:lstStyle>
            <a:lvl1pPr>
              <a:lnSpc>
                <a:spcPts val="2500"/>
              </a:lnSpc>
              <a:defRPr sz="2000"/>
            </a:lvl1pPr>
            <a:lvl2pPr marL="717550" indent="-260350">
              <a:lnSpc>
                <a:spcPts val="2500"/>
              </a:lnSpc>
              <a:buClr>
                <a:schemeClr val="tx1">
                  <a:lumMod val="75000"/>
                  <a:lumOff val="25000"/>
                </a:schemeClr>
              </a:buClr>
              <a:buSzPct val="75000"/>
              <a:buFont typeface="Wingdings" panose="05000000000000000000" pitchFamily="2" charset="2"/>
              <a:buChar char="§"/>
              <a:defRPr sz="2000"/>
            </a:lvl2pPr>
            <a:lvl3pPr>
              <a:lnSpc>
                <a:spcPts val="2500"/>
              </a:lnSpc>
              <a:buClr>
                <a:schemeClr val="tx1">
                  <a:lumMod val="75000"/>
                  <a:lumOff val="25000"/>
                </a:schemeClr>
              </a:buClr>
              <a:buSzPct val="85000"/>
              <a:defRPr sz="2000"/>
            </a:lvl3pPr>
            <a:lvl4pPr marL="1614488" indent="-242888">
              <a:lnSpc>
                <a:spcPts val="2500"/>
              </a:lnSpc>
              <a:buClr>
                <a:schemeClr val="tx1">
                  <a:lumMod val="75000"/>
                  <a:lumOff val="25000"/>
                </a:schemeClr>
              </a:buClr>
              <a:buSzPct val="65000"/>
              <a:buFont typeface="Wingdings" panose="05000000000000000000" pitchFamily="2" charset="2"/>
              <a:buChar char="§"/>
              <a:defRPr sz="200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1075700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two images ">
    <p:bg>
      <p:bgPr>
        <a:solidFill>
          <a:srgbClr val="FCFCF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8942727" y="1015133"/>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8" name="Text Placeholder 3">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8942727" y="3366552"/>
            <a:ext cx="2859800" cy="355701"/>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6" name="Picture Placeholder 2">
            <a:extLst>
              <a:ext uri="{FF2B5EF4-FFF2-40B4-BE49-F238E27FC236}">
                <a16:creationId xmlns:a16="http://schemas.microsoft.com/office/drawing/2014/main" id="{7B84172F-2ED3-4F45-8B4B-DB73162B1D1D}"/>
              </a:ext>
            </a:extLst>
          </p:cNvPr>
          <p:cNvSpPr>
            <a:spLocks noGrp="1"/>
          </p:cNvSpPr>
          <p:nvPr>
            <p:ph type="pic" idx="11"/>
          </p:nvPr>
        </p:nvSpPr>
        <p:spPr>
          <a:xfrm>
            <a:off x="8942727" y="3907029"/>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0" name="Text Placeholder 3">
            <a:extLst>
              <a:ext uri="{FF2B5EF4-FFF2-40B4-BE49-F238E27FC236}">
                <a16:creationId xmlns:a16="http://schemas.microsoft.com/office/drawing/2014/main" id="{42251523-19D7-4300-A41F-7B46841C2779}"/>
              </a:ext>
            </a:extLst>
          </p:cNvPr>
          <p:cNvSpPr>
            <a:spLocks noGrp="1"/>
          </p:cNvSpPr>
          <p:nvPr>
            <p:ph type="body" sz="half" idx="12" hasCustomPrompt="1"/>
          </p:nvPr>
        </p:nvSpPr>
        <p:spPr>
          <a:xfrm>
            <a:off x="8942727" y="6257579"/>
            <a:ext cx="2859800" cy="324962"/>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1" name="Content Placeholder 2">
            <a:extLst>
              <a:ext uri="{FF2B5EF4-FFF2-40B4-BE49-F238E27FC236}">
                <a16:creationId xmlns:a16="http://schemas.microsoft.com/office/drawing/2014/main" id="{310A519E-ACC8-45ED-8827-28F3A4890190}"/>
              </a:ext>
            </a:extLst>
          </p:cNvPr>
          <p:cNvSpPr>
            <a:spLocks noGrp="1"/>
          </p:cNvSpPr>
          <p:nvPr>
            <p:ph sz="quarter" idx="13" hasCustomPrompt="1"/>
          </p:nvPr>
        </p:nvSpPr>
        <p:spPr>
          <a:xfrm>
            <a:off x="285980" y="1015134"/>
            <a:ext cx="8339546" cy="5567408"/>
          </a:xfrm>
          <a:ln>
            <a:noFill/>
          </a:ln>
        </p:spPr>
        <p:txBody>
          <a:bodyPr lIns="0" tIns="72000" rIns="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2697879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mages with content">
    <p:bg>
      <p:bgPr>
        <a:solidFill>
          <a:srgbClr val="FCFCF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532623" y="985806"/>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8" name="Text Placeholder 3">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532623" y="3253248"/>
            <a:ext cx="2859800" cy="366557"/>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6" name="Picture Placeholder 2">
            <a:extLst>
              <a:ext uri="{FF2B5EF4-FFF2-40B4-BE49-F238E27FC236}">
                <a16:creationId xmlns:a16="http://schemas.microsoft.com/office/drawing/2014/main" id="{7B84172F-2ED3-4F45-8B4B-DB73162B1D1D}"/>
              </a:ext>
            </a:extLst>
          </p:cNvPr>
          <p:cNvSpPr>
            <a:spLocks noGrp="1"/>
          </p:cNvSpPr>
          <p:nvPr>
            <p:ph type="pic" idx="11"/>
          </p:nvPr>
        </p:nvSpPr>
        <p:spPr>
          <a:xfrm>
            <a:off x="532623" y="3977456"/>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9" name="Text Placeholder 3">
            <a:extLst>
              <a:ext uri="{FF2B5EF4-FFF2-40B4-BE49-F238E27FC236}">
                <a16:creationId xmlns:a16="http://schemas.microsoft.com/office/drawing/2014/main" id="{B6D1DBEA-072E-43D2-8222-C93C4AF0AF5F}"/>
              </a:ext>
            </a:extLst>
          </p:cNvPr>
          <p:cNvSpPr>
            <a:spLocks noGrp="1"/>
          </p:cNvSpPr>
          <p:nvPr>
            <p:ph type="body" sz="half" idx="12" hasCustomPrompt="1"/>
          </p:nvPr>
        </p:nvSpPr>
        <p:spPr>
          <a:xfrm>
            <a:off x="532623" y="6272885"/>
            <a:ext cx="2859800" cy="333095"/>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12" name="Content Placeholder 2">
            <a:extLst>
              <a:ext uri="{FF2B5EF4-FFF2-40B4-BE49-F238E27FC236}">
                <a16:creationId xmlns:a16="http://schemas.microsoft.com/office/drawing/2014/main" id="{1ACFF5CB-103B-4008-B070-A2E4BF2C26CE}"/>
              </a:ext>
            </a:extLst>
          </p:cNvPr>
          <p:cNvSpPr>
            <a:spLocks noGrp="1"/>
          </p:cNvSpPr>
          <p:nvPr>
            <p:ph sz="quarter" idx="13" hasCustomPrompt="1"/>
          </p:nvPr>
        </p:nvSpPr>
        <p:spPr>
          <a:xfrm>
            <a:off x="3726764" y="1005566"/>
            <a:ext cx="7932613" cy="5600414"/>
          </a:xfrm>
          <a:ln>
            <a:noFill/>
          </a:ln>
        </p:spPr>
        <p:txBody>
          <a:bodyPr lIns="0" tIns="72000" rIns="0">
            <a:normAutofit/>
          </a:bodyPr>
          <a:lstStyle>
            <a:lvl1pPr marL="179388" indent="-179388">
              <a:defRPr sz="2000"/>
            </a:lvl1pPr>
            <a:lvl2pPr marL="623888" indent="-166688">
              <a:buClr>
                <a:schemeClr val="tx1">
                  <a:lumMod val="75000"/>
                  <a:lumOff val="25000"/>
                </a:schemeClr>
              </a:buClr>
              <a:buSzPct val="75000"/>
              <a:buFont typeface="Wingdings" panose="05000000000000000000" pitchFamily="2" charset="2"/>
              <a:buChar char="§"/>
              <a:defRPr sz="2000"/>
            </a:lvl2pPr>
            <a:lvl3pPr marL="1076325" indent="-161925">
              <a:buClr>
                <a:schemeClr val="tx1">
                  <a:lumMod val="75000"/>
                  <a:lumOff val="25000"/>
                </a:schemeClr>
              </a:buClr>
              <a:buSzPct val="85000"/>
              <a:defRPr sz="2000"/>
            </a:lvl3pPr>
            <a:lvl4pPr marL="1520825" indent="-149225">
              <a:buClr>
                <a:schemeClr val="tx1">
                  <a:lumMod val="75000"/>
                  <a:lumOff val="25000"/>
                </a:schemeClr>
              </a:buClr>
              <a:buSzPct val="65000"/>
              <a:buFont typeface="Wingdings" panose="05000000000000000000" pitchFamily="2" charset="2"/>
              <a:buChar char="§"/>
              <a:defRPr sz="2000"/>
            </a:lvl4pPr>
            <a:lvl5pPr marL="1974850" indent="-146050">
              <a:buClr>
                <a:schemeClr val="tx1">
                  <a:lumMod val="75000"/>
                  <a:lumOff val="25000"/>
                </a:schemeClr>
              </a:buClr>
              <a:buSzPct val="700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1558834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image photo gallery">
    <p:bg>
      <p:bgPr>
        <a:solidFill>
          <a:srgbClr val="FCFCF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438607" y="1838959"/>
            <a:ext cx="3467000" cy="2737575"/>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8" name="Text Placeholder 3">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438603" y="4612457"/>
            <a:ext cx="3467004" cy="324327"/>
          </a:xfrm>
          <a:prstGeom prst="rect">
            <a:avLst/>
          </a:prstGeom>
        </p:spPr>
        <p:txBody>
          <a:bodyPr lIns="0" tIns="0">
            <a:normAutofit/>
          </a:bodyPr>
          <a:lstStyle>
            <a:lvl1pPr marL="0" indent="0">
              <a:lnSpc>
                <a:spcPts val="2000"/>
              </a:lnSpc>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6" name="Picture Placeholder 2">
            <a:extLst>
              <a:ext uri="{FF2B5EF4-FFF2-40B4-BE49-F238E27FC236}">
                <a16:creationId xmlns:a16="http://schemas.microsoft.com/office/drawing/2014/main" id="{7B84172F-2ED3-4F45-8B4B-DB73162B1D1D}"/>
              </a:ext>
            </a:extLst>
          </p:cNvPr>
          <p:cNvSpPr>
            <a:spLocks noGrp="1"/>
          </p:cNvSpPr>
          <p:nvPr>
            <p:ph type="pic" idx="11"/>
          </p:nvPr>
        </p:nvSpPr>
        <p:spPr>
          <a:xfrm>
            <a:off x="4330314" y="1838959"/>
            <a:ext cx="3467000" cy="2737575"/>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9" name="Text Placeholder 3">
            <a:extLst>
              <a:ext uri="{FF2B5EF4-FFF2-40B4-BE49-F238E27FC236}">
                <a16:creationId xmlns:a16="http://schemas.microsoft.com/office/drawing/2014/main" id="{B6D1DBEA-072E-43D2-8222-C93C4AF0AF5F}"/>
              </a:ext>
            </a:extLst>
          </p:cNvPr>
          <p:cNvSpPr>
            <a:spLocks noGrp="1"/>
          </p:cNvSpPr>
          <p:nvPr>
            <p:ph type="body" sz="half" idx="12" hasCustomPrompt="1"/>
          </p:nvPr>
        </p:nvSpPr>
        <p:spPr>
          <a:xfrm>
            <a:off x="4330310" y="4612453"/>
            <a:ext cx="3467004" cy="324327"/>
          </a:xfrm>
          <a:prstGeom prst="rect">
            <a:avLst/>
          </a:prstGeom>
        </p:spPr>
        <p:txBody>
          <a:bodyPr lIns="0" tIns="0">
            <a:normAutofit/>
          </a:bodyPr>
          <a:lstStyle>
            <a:lvl1pPr marL="0" indent="0">
              <a:lnSpc>
                <a:spcPts val="2000"/>
              </a:lnSpc>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0" name="Picture Placeholder 2">
            <a:extLst>
              <a:ext uri="{FF2B5EF4-FFF2-40B4-BE49-F238E27FC236}">
                <a16:creationId xmlns:a16="http://schemas.microsoft.com/office/drawing/2014/main" id="{0DA7D9FB-988A-40E6-91C9-15AABC843559}"/>
              </a:ext>
            </a:extLst>
          </p:cNvPr>
          <p:cNvSpPr>
            <a:spLocks noGrp="1"/>
          </p:cNvSpPr>
          <p:nvPr>
            <p:ph type="pic" idx="13"/>
          </p:nvPr>
        </p:nvSpPr>
        <p:spPr>
          <a:xfrm>
            <a:off x="8222033" y="1838959"/>
            <a:ext cx="3467000" cy="2737575"/>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1" name="Text Placeholder 3">
            <a:extLst>
              <a:ext uri="{FF2B5EF4-FFF2-40B4-BE49-F238E27FC236}">
                <a16:creationId xmlns:a16="http://schemas.microsoft.com/office/drawing/2014/main" id="{C8124F2C-594B-41A3-8B27-3831A8584B8C}"/>
              </a:ext>
            </a:extLst>
          </p:cNvPr>
          <p:cNvSpPr>
            <a:spLocks noGrp="1"/>
          </p:cNvSpPr>
          <p:nvPr>
            <p:ph type="body" sz="half" idx="14" hasCustomPrompt="1"/>
          </p:nvPr>
        </p:nvSpPr>
        <p:spPr>
          <a:xfrm>
            <a:off x="8222029" y="4612453"/>
            <a:ext cx="3467004" cy="324327"/>
          </a:xfrm>
          <a:prstGeom prst="rect">
            <a:avLst/>
          </a:prstGeom>
        </p:spPr>
        <p:txBody>
          <a:bodyPr lIns="0" tIns="0">
            <a:normAutofit/>
          </a:bodyPr>
          <a:lstStyle>
            <a:lvl1pPr marL="0" indent="0">
              <a:lnSpc>
                <a:spcPts val="2000"/>
              </a:lnSpc>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Tree>
    <p:custDataLst>
      <p:tags r:id="rId1"/>
    </p:custDataLst>
    <p:extLst>
      <p:ext uri="{BB962C8B-B14F-4D97-AF65-F5344CB8AC3E}">
        <p14:creationId xmlns:p14="http://schemas.microsoft.com/office/powerpoint/2010/main" val="1320116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image photo gallery">
    <p:bg>
      <p:bgPr>
        <a:solidFill>
          <a:srgbClr val="FCFCF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DB591-7FC9-4382-9E1C-DD2D715D6CA5}"/>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3" name="Picture Placeholder 2">
            <a:extLst>
              <a:ext uri="{FF2B5EF4-FFF2-40B4-BE49-F238E27FC236}">
                <a16:creationId xmlns:a16="http://schemas.microsoft.com/office/drawing/2014/main" id="{4AC57C4C-CE12-4B0F-8527-D776762D507F}"/>
              </a:ext>
            </a:extLst>
          </p:cNvPr>
          <p:cNvSpPr>
            <a:spLocks noGrp="1"/>
          </p:cNvSpPr>
          <p:nvPr>
            <p:ph type="pic" idx="1"/>
          </p:nvPr>
        </p:nvSpPr>
        <p:spPr>
          <a:xfrm>
            <a:off x="713298" y="1032457"/>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8" name="Text Placeholder 3">
            <a:extLst>
              <a:ext uri="{FF2B5EF4-FFF2-40B4-BE49-F238E27FC236}">
                <a16:creationId xmlns:a16="http://schemas.microsoft.com/office/drawing/2014/main" id="{CEDC4F81-24F6-43B0-9B21-398B2F05D0F3}"/>
              </a:ext>
            </a:extLst>
          </p:cNvPr>
          <p:cNvSpPr>
            <a:spLocks noGrp="1"/>
          </p:cNvSpPr>
          <p:nvPr>
            <p:ph type="body" sz="half" idx="10" hasCustomPrompt="1"/>
          </p:nvPr>
        </p:nvSpPr>
        <p:spPr>
          <a:xfrm>
            <a:off x="713298" y="3299900"/>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6" name="Picture Placeholder 2">
            <a:extLst>
              <a:ext uri="{FF2B5EF4-FFF2-40B4-BE49-F238E27FC236}">
                <a16:creationId xmlns:a16="http://schemas.microsoft.com/office/drawing/2014/main" id="{7B84172F-2ED3-4F45-8B4B-DB73162B1D1D}"/>
              </a:ext>
            </a:extLst>
          </p:cNvPr>
          <p:cNvSpPr>
            <a:spLocks noGrp="1"/>
          </p:cNvSpPr>
          <p:nvPr>
            <p:ph type="pic" idx="11"/>
          </p:nvPr>
        </p:nvSpPr>
        <p:spPr>
          <a:xfrm>
            <a:off x="4563447" y="1032457"/>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9" name="Text Placeholder 3">
            <a:extLst>
              <a:ext uri="{FF2B5EF4-FFF2-40B4-BE49-F238E27FC236}">
                <a16:creationId xmlns:a16="http://schemas.microsoft.com/office/drawing/2014/main" id="{B6D1DBEA-072E-43D2-8222-C93C4AF0AF5F}"/>
              </a:ext>
            </a:extLst>
          </p:cNvPr>
          <p:cNvSpPr>
            <a:spLocks noGrp="1"/>
          </p:cNvSpPr>
          <p:nvPr>
            <p:ph type="body" sz="half" idx="12" hasCustomPrompt="1"/>
          </p:nvPr>
        </p:nvSpPr>
        <p:spPr>
          <a:xfrm>
            <a:off x="4563447" y="3299896"/>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0" name="Picture Placeholder 2">
            <a:extLst>
              <a:ext uri="{FF2B5EF4-FFF2-40B4-BE49-F238E27FC236}">
                <a16:creationId xmlns:a16="http://schemas.microsoft.com/office/drawing/2014/main" id="{0DA7D9FB-988A-40E6-91C9-15AABC843559}"/>
              </a:ext>
            </a:extLst>
          </p:cNvPr>
          <p:cNvSpPr>
            <a:spLocks noGrp="1"/>
          </p:cNvSpPr>
          <p:nvPr>
            <p:ph type="pic" idx="13"/>
          </p:nvPr>
        </p:nvSpPr>
        <p:spPr>
          <a:xfrm>
            <a:off x="8521661" y="1032457"/>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1" name="Text Placeholder 3">
            <a:extLst>
              <a:ext uri="{FF2B5EF4-FFF2-40B4-BE49-F238E27FC236}">
                <a16:creationId xmlns:a16="http://schemas.microsoft.com/office/drawing/2014/main" id="{C8124F2C-594B-41A3-8B27-3831A8584B8C}"/>
              </a:ext>
            </a:extLst>
          </p:cNvPr>
          <p:cNvSpPr>
            <a:spLocks noGrp="1"/>
          </p:cNvSpPr>
          <p:nvPr>
            <p:ph type="body" sz="half" idx="14" hasCustomPrompt="1"/>
          </p:nvPr>
        </p:nvSpPr>
        <p:spPr>
          <a:xfrm>
            <a:off x="8521661" y="3299896"/>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2" name="Picture Placeholder 2">
            <a:extLst>
              <a:ext uri="{FF2B5EF4-FFF2-40B4-BE49-F238E27FC236}">
                <a16:creationId xmlns:a16="http://schemas.microsoft.com/office/drawing/2014/main" id="{61E0B1D1-E4C4-485B-A448-1A35D6093437}"/>
              </a:ext>
            </a:extLst>
          </p:cNvPr>
          <p:cNvSpPr>
            <a:spLocks noGrp="1"/>
          </p:cNvSpPr>
          <p:nvPr>
            <p:ph type="pic" idx="15"/>
          </p:nvPr>
        </p:nvSpPr>
        <p:spPr>
          <a:xfrm>
            <a:off x="713298" y="3959136"/>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3" name="Text Placeholder 3">
            <a:extLst>
              <a:ext uri="{FF2B5EF4-FFF2-40B4-BE49-F238E27FC236}">
                <a16:creationId xmlns:a16="http://schemas.microsoft.com/office/drawing/2014/main" id="{8CE3FF02-EE68-4752-9031-9C55ADC7528A}"/>
              </a:ext>
            </a:extLst>
          </p:cNvPr>
          <p:cNvSpPr>
            <a:spLocks noGrp="1"/>
          </p:cNvSpPr>
          <p:nvPr>
            <p:ph type="body" sz="half" idx="16" hasCustomPrompt="1"/>
          </p:nvPr>
        </p:nvSpPr>
        <p:spPr>
          <a:xfrm>
            <a:off x="713298" y="6226579"/>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4" name="Picture Placeholder 2">
            <a:extLst>
              <a:ext uri="{FF2B5EF4-FFF2-40B4-BE49-F238E27FC236}">
                <a16:creationId xmlns:a16="http://schemas.microsoft.com/office/drawing/2014/main" id="{1D0BAFB8-A791-4193-99A0-2CE9B4B74AF2}"/>
              </a:ext>
            </a:extLst>
          </p:cNvPr>
          <p:cNvSpPr>
            <a:spLocks noGrp="1"/>
          </p:cNvSpPr>
          <p:nvPr>
            <p:ph type="pic" idx="17"/>
          </p:nvPr>
        </p:nvSpPr>
        <p:spPr>
          <a:xfrm>
            <a:off x="4563447" y="3959136"/>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5" name="Text Placeholder 3">
            <a:extLst>
              <a:ext uri="{FF2B5EF4-FFF2-40B4-BE49-F238E27FC236}">
                <a16:creationId xmlns:a16="http://schemas.microsoft.com/office/drawing/2014/main" id="{A9AD1303-2E3F-4CEB-A126-28BC7F70EFF4}"/>
              </a:ext>
            </a:extLst>
          </p:cNvPr>
          <p:cNvSpPr>
            <a:spLocks noGrp="1"/>
          </p:cNvSpPr>
          <p:nvPr>
            <p:ph type="body" sz="half" idx="18" hasCustomPrompt="1"/>
          </p:nvPr>
        </p:nvSpPr>
        <p:spPr>
          <a:xfrm>
            <a:off x="4563447" y="6226575"/>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
        <p:nvSpPr>
          <p:cNvPr id="16" name="Picture Placeholder 2">
            <a:extLst>
              <a:ext uri="{FF2B5EF4-FFF2-40B4-BE49-F238E27FC236}">
                <a16:creationId xmlns:a16="http://schemas.microsoft.com/office/drawing/2014/main" id="{B6C10EBE-940D-4BAD-A351-C0944C242E0F}"/>
              </a:ext>
            </a:extLst>
          </p:cNvPr>
          <p:cNvSpPr>
            <a:spLocks noGrp="1"/>
          </p:cNvSpPr>
          <p:nvPr>
            <p:ph type="pic" idx="19"/>
          </p:nvPr>
        </p:nvSpPr>
        <p:spPr>
          <a:xfrm>
            <a:off x="8521661" y="3959136"/>
            <a:ext cx="2859800" cy="2258124"/>
          </a:xfrm>
          <a:prstGeom prst="rect">
            <a:avLst/>
          </a:prstGeom>
        </p:spPr>
        <p:txBody>
          <a:bodyPr>
            <a:normAutofit/>
          </a:bodyPr>
          <a:lstStyle>
            <a:lvl1pPr marL="0" indent="0">
              <a:buNone/>
              <a:defRPr sz="1800">
                <a:solidFill>
                  <a:srgbClr val="00314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17" name="Text Placeholder 3">
            <a:extLst>
              <a:ext uri="{FF2B5EF4-FFF2-40B4-BE49-F238E27FC236}">
                <a16:creationId xmlns:a16="http://schemas.microsoft.com/office/drawing/2014/main" id="{982962C7-09E6-46DC-A765-919B20265C3B}"/>
              </a:ext>
            </a:extLst>
          </p:cNvPr>
          <p:cNvSpPr>
            <a:spLocks noGrp="1"/>
          </p:cNvSpPr>
          <p:nvPr>
            <p:ph type="body" sz="half" idx="20" hasCustomPrompt="1"/>
          </p:nvPr>
        </p:nvSpPr>
        <p:spPr>
          <a:xfrm>
            <a:off x="8521661" y="6226575"/>
            <a:ext cx="2859800" cy="381793"/>
          </a:xfrm>
          <a:prstGeom prst="rect">
            <a:avLst/>
          </a:prstGeom>
        </p:spPr>
        <p:txBody>
          <a:bodyPr lIns="0" tIns="0">
            <a:noAutofit/>
          </a:bodyPr>
          <a:lstStyle>
            <a:lvl1pPr marL="0" indent="0">
              <a:lnSpc>
                <a:spcPts val="2000"/>
              </a:lnSpc>
              <a:buNone/>
              <a:defRPr sz="11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p:txBody>
      </p:sp>
    </p:spTree>
    <p:custDataLst>
      <p:tags r:id="rId1"/>
    </p:custDataLst>
    <p:extLst>
      <p:ext uri="{BB962C8B-B14F-4D97-AF65-F5344CB8AC3E}">
        <p14:creationId xmlns:p14="http://schemas.microsoft.com/office/powerpoint/2010/main" val="3529110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00335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C7D21-A97A-4308-945E-9DCB80426A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2687" y="2292659"/>
            <a:ext cx="4246625" cy="2272682"/>
          </a:xfrm>
          <a:prstGeom prst="rect">
            <a:avLst/>
          </a:prstGeom>
        </p:spPr>
      </p:pic>
    </p:spTree>
    <p:custDataLst>
      <p:tags r:id="rId1"/>
    </p:custDataLst>
    <p:extLst>
      <p:ext uri="{BB962C8B-B14F-4D97-AF65-F5344CB8AC3E}">
        <p14:creationId xmlns:p14="http://schemas.microsoft.com/office/powerpoint/2010/main" val="233679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CFCFC"/>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EB56CC2-9729-4C4A-92AE-C97EF1470A34}"/>
              </a:ext>
            </a:extLst>
          </p:cNvPr>
          <p:cNvSpPr>
            <a:spLocks noGrp="1"/>
          </p:cNvSpPr>
          <p:nvPr>
            <p:ph type="title" hasCustomPrompt="1"/>
          </p:nvPr>
        </p:nvSpPr>
        <p:spPr>
          <a:xfrm>
            <a:off x="0" y="0"/>
            <a:ext cx="12192000" cy="768096"/>
          </a:xfrm>
          <a:solidFill>
            <a:srgbClr val="003352"/>
          </a:solidFill>
        </p:spPr>
        <p:txBody>
          <a:bodyPr>
            <a:normAutofit/>
          </a:bodyPr>
          <a:lstStyle>
            <a:lvl1pPr algn="ctr">
              <a:defRPr sz="3600" b="0">
                <a:solidFill>
                  <a:schemeClr val="bg1"/>
                </a:solidFill>
                <a:latin typeface="+mj-lt"/>
              </a:defRPr>
            </a:lvl1pPr>
          </a:lstStyle>
          <a:p>
            <a:r>
              <a:rPr lang="en-US" dirty="0"/>
              <a:t>Click to add title</a:t>
            </a:r>
            <a:endParaRPr lang="en-CA" dirty="0"/>
          </a:p>
        </p:txBody>
      </p:sp>
      <p:sp>
        <p:nvSpPr>
          <p:cNvPr id="3" name="Content Placeholder 2">
            <a:extLst>
              <a:ext uri="{FF2B5EF4-FFF2-40B4-BE49-F238E27FC236}">
                <a16:creationId xmlns:a16="http://schemas.microsoft.com/office/drawing/2014/main" id="{71DBA4F4-1B5A-4DED-A726-35D5F135A7F9}"/>
              </a:ext>
            </a:extLst>
          </p:cNvPr>
          <p:cNvSpPr>
            <a:spLocks noGrp="1"/>
          </p:cNvSpPr>
          <p:nvPr>
            <p:ph sz="quarter" idx="10" hasCustomPrompt="1"/>
          </p:nvPr>
        </p:nvSpPr>
        <p:spPr>
          <a:xfrm>
            <a:off x="214313" y="957263"/>
            <a:ext cx="11433175" cy="5614987"/>
          </a:xfrm>
        </p:spPr>
        <p:txBody>
          <a:bodyPr>
            <a:normAutofit/>
          </a:bodyPr>
          <a:lstStyle>
            <a:lvl1pPr>
              <a:defRPr sz="2200"/>
            </a:lvl1pPr>
            <a:lvl2pPr marL="717550" indent="-260350">
              <a:buClr>
                <a:schemeClr val="tx1">
                  <a:lumMod val="75000"/>
                  <a:lumOff val="25000"/>
                </a:schemeClr>
              </a:buClr>
              <a:buSzPct val="75000"/>
              <a:buFont typeface="Wingdings" panose="05000000000000000000" pitchFamily="2" charset="2"/>
              <a:buChar char="§"/>
              <a:defRPr sz="2200"/>
            </a:lvl2pPr>
            <a:lvl3pPr>
              <a:buClr>
                <a:schemeClr val="tx1">
                  <a:lumMod val="75000"/>
                  <a:lumOff val="25000"/>
                </a:schemeClr>
              </a:buClr>
              <a:buSzPct val="85000"/>
              <a:defRPr sz="2200"/>
            </a:lvl3pPr>
            <a:lvl4pPr marL="1614488" indent="-242888">
              <a:buClr>
                <a:schemeClr val="tx1">
                  <a:lumMod val="75000"/>
                  <a:lumOff val="25000"/>
                </a:schemeClr>
              </a:buClr>
              <a:buSzPct val="65000"/>
              <a:buFont typeface="Wingdings" panose="05000000000000000000" pitchFamily="2" charset="2"/>
              <a:buChar char="§"/>
              <a:defRPr sz="2200"/>
            </a:lvl4pPr>
            <a:lvl5pPr>
              <a:buClr>
                <a:schemeClr val="tx1">
                  <a:lumMod val="75000"/>
                  <a:lumOff val="25000"/>
                </a:schemeClr>
              </a:buClr>
              <a:buSzPct val="70000"/>
              <a:defRPr sz="2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1"/>
    </p:custDataLst>
    <p:extLst>
      <p:ext uri="{BB962C8B-B14F-4D97-AF65-F5344CB8AC3E}">
        <p14:creationId xmlns:p14="http://schemas.microsoft.com/office/powerpoint/2010/main" val="1411077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27" name="Group 26"/>
          <p:cNvGrpSpPr/>
          <p:nvPr/>
        </p:nvGrpSpPr>
        <p:grpSpPr>
          <a:xfrm>
            <a:off x="0" y="609601"/>
            <a:ext cx="1221595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smtClean="0"/>
              <a:t>1/6/26</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07372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grpSp>
        <p:nvGrpSpPr>
          <p:cNvPr id="18" name="Group 17"/>
          <p:cNvGrpSpPr/>
          <p:nvPr/>
        </p:nvGrpSpPr>
        <p:grpSpPr>
          <a:xfrm>
            <a:off x="0" y="2728433"/>
            <a:ext cx="1221595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08852" y="2869895"/>
            <a:ext cx="9185533"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708852" y="4232173"/>
            <a:ext cx="9185533"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154413" y="5936189"/>
            <a:ext cx="2743200" cy="365125"/>
          </a:xfrm>
        </p:spPr>
        <p:txBody>
          <a:bodyPr/>
          <a:lstStyle/>
          <a:p>
            <a:fld id="{AC75D96E-8D7E-422E-A2A8-D28C1B4E7B86}" type="datetimeFigureOut">
              <a:rPr lang="en-US" smtClean="0"/>
              <a:t>1/6/26</a:t>
            </a:fld>
            <a:endParaRPr lang="en-US" dirty="0"/>
          </a:p>
        </p:txBody>
      </p:sp>
      <p:sp>
        <p:nvSpPr>
          <p:cNvPr id="6" name="Slide Number Placeholder 5"/>
          <p:cNvSpPr>
            <a:spLocks noGrp="1"/>
          </p:cNvSpPr>
          <p:nvPr>
            <p:ph type="sldNum" sz="quarter" idx="12"/>
          </p:nvPr>
        </p:nvSpPr>
        <p:spPr>
          <a:xfrm>
            <a:off x="10475251" y="2869897"/>
            <a:ext cx="1533115" cy="1090789"/>
          </a:xfr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1568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720E5F-92B1-414A-A095-A9AD6D9F8502}"/>
              </a:ext>
              <a:ext uri="{C183D7F6-B498-43B3-948B-1728B52AA6E4}">
                <adec:decorative xmlns:adec="http://schemas.microsoft.com/office/drawing/2017/decorative" val="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2"/>
            <a:ext cx="12192000" cy="6857999"/>
          </a:xfrm>
          <a:prstGeom prst="rect">
            <a:avLst/>
          </a:prstGeom>
        </p:spPr>
      </p:pic>
      <p:sp>
        <p:nvSpPr>
          <p:cNvPr id="14" name="Title 1">
            <a:extLst>
              <a:ext uri="{FF2B5EF4-FFF2-40B4-BE49-F238E27FC236}">
                <a16:creationId xmlns:a16="http://schemas.microsoft.com/office/drawing/2014/main" id="{5A082609-7E99-44C4-860D-D85B4649A226}"/>
              </a:ext>
            </a:extLst>
          </p:cNvPr>
          <p:cNvSpPr>
            <a:spLocks noGrp="1"/>
          </p:cNvSpPr>
          <p:nvPr>
            <p:ph type="title" hasCustomPrompt="1"/>
          </p:nvPr>
        </p:nvSpPr>
        <p:spPr>
          <a:xfrm>
            <a:off x="0" y="2373313"/>
            <a:ext cx="12192000" cy="2111374"/>
          </a:xfrm>
          <a:solidFill>
            <a:srgbClr val="003352">
              <a:alpha val="85882"/>
            </a:srgbClr>
          </a:solidFill>
        </p:spPr>
        <p:txBody>
          <a:bodyPr lIns="180000" rIns="180000" anchor="ctr" anchorCtr="1">
            <a:normAutofit/>
          </a:bodyPr>
          <a:lstStyle>
            <a:lvl1pPr algn="ctr">
              <a:defRPr sz="3800" b="0" cap="all" baseline="0">
                <a:solidFill>
                  <a:schemeClr val="bg1"/>
                </a:solidFill>
                <a:latin typeface="+mj-lt"/>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412269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6980E1-3D01-419B-8485-1CE61298F9CC}"/>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5" name="Title 1">
            <a:extLst>
              <a:ext uri="{FF2B5EF4-FFF2-40B4-BE49-F238E27FC236}">
                <a16:creationId xmlns:a16="http://schemas.microsoft.com/office/drawing/2014/main" id="{7BCFA0A4-E431-4CFF-AFB4-5681D372799A}"/>
              </a:ext>
            </a:extLst>
          </p:cNvPr>
          <p:cNvSpPr>
            <a:spLocks noGrp="1"/>
          </p:cNvSpPr>
          <p:nvPr>
            <p:ph type="title" hasCustomPrompt="1"/>
          </p:nvPr>
        </p:nvSpPr>
        <p:spPr>
          <a:xfrm>
            <a:off x="0" y="2373313"/>
            <a:ext cx="12192000" cy="2111374"/>
          </a:xfrm>
          <a:solidFill>
            <a:srgbClr val="003352">
              <a:alpha val="85882"/>
            </a:srgbClr>
          </a:solidFill>
        </p:spPr>
        <p:txBody>
          <a:bodyPr lIns="180000" rIns="180000" anchor="ctr" anchorCtr="1">
            <a:normAutofit/>
          </a:bodyPr>
          <a:lstStyle>
            <a:lvl1pPr algn="ctr">
              <a:defRPr sz="3800" b="0" cap="all" baseline="0">
                <a:solidFill>
                  <a:schemeClr val="bg1"/>
                </a:solidFill>
                <a:latin typeface="+mj-lt"/>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2191217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E72ED-DE1B-455B-92C0-96941D0B8753}"/>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59BCD2A6-0B68-4C10-B706-A07C2C044626}"/>
              </a:ext>
            </a:extLst>
          </p:cNvPr>
          <p:cNvSpPr>
            <a:spLocks noGrp="1"/>
          </p:cNvSpPr>
          <p:nvPr>
            <p:ph type="title" hasCustomPrompt="1"/>
          </p:nvPr>
        </p:nvSpPr>
        <p:spPr>
          <a:xfrm>
            <a:off x="0" y="2373313"/>
            <a:ext cx="12192000" cy="2111374"/>
          </a:xfrm>
          <a:solidFill>
            <a:srgbClr val="003352">
              <a:alpha val="85882"/>
            </a:srgbClr>
          </a:solidFill>
        </p:spPr>
        <p:txBody>
          <a:bodyPr lIns="180000" rIns="180000" anchor="ctr" anchorCtr="1">
            <a:normAutofit/>
          </a:bodyPr>
          <a:lstStyle>
            <a:lvl1pPr algn="ctr">
              <a:defRPr sz="3800" b="0" cap="all" baseline="0">
                <a:solidFill>
                  <a:schemeClr val="bg1"/>
                </a:solidFill>
                <a:latin typeface="+mj-lt"/>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216381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8245E0-0D07-48A0-93EF-6535B9094DF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27" b="9978"/>
          <a:stretch/>
        </p:blipFill>
        <p:spPr>
          <a:xfrm>
            <a:off x="1" y="0"/>
            <a:ext cx="12192000" cy="6858000"/>
          </a:xfrm>
          <a:prstGeom prst="rect">
            <a:avLst/>
          </a:prstGeom>
        </p:spPr>
      </p:pic>
      <p:sp>
        <p:nvSpPr>
          <p:cNvPr id="5" name="Title 1">
            <a:extLst>
              <a:ext uri="{FF2B5EF4-FFF2-40B4-BE49-F238E27FC236}">
                <a16:creationId xmlns:a16="http://schemas.microsoft.com/office/drawing/2014/main" id="{397DCF6B-D944-4B65-9F3D-DE6DC599D9C3}"/>
              </a:ext>
            </a:extLst>
          </p:cNvPr>
          <p:cNvSpPr>
            <a:spLocks noGrp="1"/>
          </p:cNvSpPr>
          <p:nvPr>
            <p:ph type="title" hasCustomPrompt="1"/>
          </p:nvPr>
        </p:nvSpPr>
        <p:spPr>
          <a:xfrm>
            <a:off x="0" y="2373313"/>
            <a:ext cx="12192000" cy="2111374"/>
          </a:xfrm>
          <a:solidFill>
            <a:srgbClr val="003352">
              <a:alpha val="86000"/>
            </a:srgbClr>
          </a:solidFill>
        </p:spPr>
        <p:txBody>
          <a:bodyPr lIns="180000" rIns="180000" anchor="ctr" anchorCtr="1">
            <a:normAutofit/>
          </a:bodyPr>
          <a:lstStyle>
            <a:lvl1pPr algn="ctr">
              <a:defRPr sz="3800" b="0" cap="all" baseline="0">
                <a:solidFill>
                  <a:schemeClr val="bg1"/>
                </a:solidFill>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2943679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8B7C7-AC0F-4960-8129-786B35F1531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r="26236" b="-1472"/>
          <a:stretch/>
        </p:blipFill>
        <p:spPr>
          <a:xfrm>
            <a:off x="-1" y="0"/>
            <a:ext cx="12192001" cy="6958940"/>
          </a:xfrm>
          <a:prstGeom prst="rect">
            <a:avLst/>
          </a:prstGeom>
        </p:spPr>
      </p:pic>
      <p:sp>
        <p:nvSpPr>
          <p:cNvPr id="5" name="Title 1">
            <a:extLst>
              <a:ext uri="{FF2B5EF4-FFF2-40B4-BE49-F238E27FC236}">
                <a16:creationId xmlns:a16="http://schemas.microsoft.com/office/drawing/2014/main" id="{397DCF6B-D944-4B65-9F3D-DE6DC599D9C3}"/>
              </a:ext>
            </a:extLst>
          </p:cNvPr>
          <p:cNvSpPr>
            <a:spLocks noGrp="1"/>
          </p:cNvSpPr>
          <p:nvPr>
            <p:ph type="title" hasCustomPrompt="1"/>
          </p:nvPr>
        </p:nvSpPr>
        <p:spPr>
          <a:xfrm>
            <a:off x="0" y="2373313"/>
            <a:ext cx="12192000" cy="2111374"/>
          </a:xfrm>
          <a:solidFill>
            <a:srgbClr val="002942"/>
          </a:solidFill>
        </p:spPr>
        <p:txBody>
          <a:bodyPr lIns="180000" rIns="180000" anchor="ctr" anchorCtr="1">
            <a:normAutofit/>
          </a:bodyPr>
          <a:lstStyle>
            <a:lvl1pPr algn="ctr">
              <a:defRPr sz="3800" b="0" cap="all" baseline="0">
                <a:solidFill>
                  <a:schemeClr val="bg1"/>
                </a:solidFill>
              </a:defRPr>
            </a:lvl1pPr>
          </a:lstStyle>
          <a:p>
            <a:r>
              <a:rPr lang="en-US" dirty="0"/>
              <a:t>CLICK TO ADD TITLE</a:t>
            </a:r>
            <a:endParaRPr lang="en-CA" dirty="0"/>
          </a:p>
        </p:txBody>
      </p:sp>
    </p:spTree>
    <p:custDataLst>
      <p:tags r:id="rId1"/>
    </p:custDataLst>
    <p:extLst>
      <p:ext uri="{BB962C8B-B14F-4D97-AF65-F5344CB8AC3E}">
        <p14:creationId xmlns:p14="http://schemas.microsoft.com/office/powerpoint/2010/main" val="53658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ntent ">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0526B77-4E32-4608-9786-78651703434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r="26236" b="-1472"/>
          <a:stretch/>
        </p:blipFill>
        <p:spPr>
          <a:xfrm>
            <a:off x="-1" y="0"/>
            <a:ext cx="12192001" cy="6958940"/>
          </a:xfrm>
          <a:prstGeom prst="rect">
            <a:avLst/>
          </a:prstGeom>
        </p:spPr>
      </p:pic>
      <p:sp>
        <p:nvSpPr>
          <p:cNvPr id="4" name="Title 1">
            <a:extLst>
              <a:ext uri="{FF2B5EF4-FFF2-40B4-BE49-F238E27FC236}">
                <a16:creationId xmlns:a16="http://schemas.microsoft.com/office/drawing/2014/main" id="{0289DFAB-E57A-4207-BC38-8D15F5F1953B}"/>
              </a:ext>
            </a:extLst>
          </p:cNvPr>
          <p:cNvSpPr>
            <a:spLocks noGrp="1"/>
          </p:cNvSpPr>
          <p:nvPr>
            <p:ph type="title" hasCustomPrompt="1"/>
          </p:nvPr>
        </p:nvSpPr>
        <p:spPr>
          <a:xfrm>
            <a:off x="0" y="1181100"/>
            <a:ext cx="5105400" cy="4495800"/>
          </a:xfrm>
          <a:solidFill>
            <a:srgbClr val="002942"/>
          </a:solidFill>
        </p:spPr>
        <p:txBody>
          <a:bodyPr lIns="216000" tIns="180000" rIns="216000" bIns="180000" anchor="ctr" anchorCtr="1">
            <a:normAutofit/>
          </a:bodyPr>
          <a:lstStyle>
            <a:lvl1pPr algn="l">
              <a:lnSpc>
                <a:spcPts val="3360"/>
              </a:lnSpc>
              <a:defRPr sz="2800" b="0">
                <a:solidFill>
                  <a:schemeClr val="bg1"/>
                </a:solidFill>
                <a:latin typeface="+mj-lt"/>
              </a:defRPr>
            </a:lvl1pPr>
          </a:lstStyle>
          <a:p>
            <a:r>
              <a:rPr lang="en-US" dirty="0"/>
              <a:t>Click to add text</a:t>
            </a:r>
            <a:endParaRPr lang="en-CA" dirty="0"/>
          </a:p>
        </p:txBody>
      </p:sp>
    </p:spTree>
    <p:custDataLst>
      <p:tags r:id="rId1"/>
    </p:custDataLst>
    <p:extLst>
      <p:ext uri="{BB962C8B-B14F-4D97-AF65-F5344CB8AC3E}">
        <p14:creationId xmlns:p14="http://schemas.microsoft.com/office/powerpoint/2010/main" val="23829311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BD15E-B560-4A31-A899-E2D726717F92}"/>
              </a:ext>
            </a:extLst>
          </p:cNvPr>
          <p:cNvSpPr>
            <a:spLocks noGrp="1"/>
          </p:cNvSpPr>
          <p:nvPr>
            <p:ph type="title"/>
          </p:nvPr>
        </p:nvSpPr>
        <p:spPr>
          <a:xfrm>
            <a:off x="0" y="365125"/>
            <a:ext cx="12192000" cy="1325563"/>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294B120D-B6D4-4984-8416-630D5FF3FE68}"/>
              </a:ext>
            </a:extLst>
          </p:cNvPr>
          <p:cNvSpPr>
            <a:spLocks noGrp="1"/>
          </p:cNvSpPr>
          <p:nvPr>
            <p:ph type="body" idx="1"/>
          </p:nvPr>
        </p:nvSpPr>
        <p:spPr>
          <a:xfrm>
            <a:off x="838200" y="1825625"/>
            <a:ext cx="10515600" cy="4351338"/>
          </a:xfrm>
          <a:prstGeom prst="rect">
            <a:avLst/>
          </a:prstGeom>
        </p:spPr>
        <p:txBody>
          <a:bodyPr vert="horz" lIns="91440" tIns="1080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ustDataLst>
      <p:tags r:id="rId33"/>
    </p:custDataLst>
    <p:extLst>
      <p:ext uri="{BB962C8B-B14F-4D97-AF65-F5344CB8AC3E}">
        <p14:creationId xmlns:p14="http://schemas.microsoft.com/office/powerpoint/2010/main" val="2178589476"/>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50" r:id="rId3"/>
    <p:sldLayoutId id="2147483651" r:id="rId4"/>
    <p:sldLayoutId id="2147483677" r:id="rId5"/>
    <p:sldLayoutId id="2147483690" r:id="rId6"/>
    <p:sldLayoutId id="2147483681" r:id="rId7"/>
    <p:sldLayoutId id="2147483691" r:id="rId8"/>
    <p:sldLayoutId id="2147483682" r:id="rId9"/>
    <p:sldLayoutId id="2147483654" r:id="rId10"/>
    <p:sldLayoutId id="2147483662" r:id="rId11"/>
    <p:sldLayoutId id="2147483652" r:id="rId12"/>
    <p:sldLayoutId id="2147483653" r:id="rId13"/>
    <p:sldLayoutId id="2147483661" r:id="rId14"/>
    <p:sldLayoutId id="2147483663" r:id="rId15"/>
    <p:sldLayoutId id="2147483671" r:id="rId16"/>
    <p:sldLayoutId id="2147483685" r:id="rId17"/>
    <p:sldLayoutId id="2147483668" r:id="rId18"/>
    <p:sldLayoutId id="2147483664" r:id="rId19"/>
    <p:sldLayoutId id="2147483665" r:id="rId20"/>
    <p:sldLayoutId id="2147483660" r:id="rId21"/>
    <p:sldLayoutId id="2147483655" r:id="rId22"/>
    <p:sldLayoutId id="2147483669" r:id="rId23"/>
    <p:sldLayoutId id="2147483657" r:id="rId24"/>
    <p:sldLayoutId id="2147483666" r:id="rId25"/>
    <p:sldLayoutId id="2147483670" r:id="rId26"/>
    <p:sldLayoutId id="2147483667" r:id="rId27"/>
    <p:sldLayoutId id="2147483684" r:id="rId28"/>
    <p:sldLayoutId id="2147483689" r:id="rId29"/>
    <p:sldLayoutId id="2147483692" r:id="rId30"/>
    <p:sldLayoutId id="2147483693" r:id="rId31"/>
  </p:sldLayoutIdLst>
  <p:hf sldNum="0" hdr="0" dt="0"/>
  <p:txStyles>
    <p:titleStyle>
      <a:lvl1pPr algn="ctr" defTabSz="914400" rtl="0" eaLnBrk="1" latinLnBrk="0" hangingPunct="1">
        <a:lnSpc>
          <a:spcPct val="90000"/>
        </a:lnSpc>
        <a:spcBef>
          <a:spcPct val="0"/>
        </a:spcBef>
        <a:buNone/>
        <a:defRPr sz="3600" b="0" kern="1200">
          <a:solidFill>
            <a:schemeClr val="tx1"/>
          </a:solidFill>
          <a:latin typeface="+mj-lt"/>
          <a:ea typeface="+mj-ea"/>
          <a:cs typeface="Arial" panose="020B0604020202020204" pitchFamily="34" charset="0"/>
        </a:defRPr>
      </a:lvl1pPr>
    </p:titleStyle>
    <p:bodyStyle>
      <a:lvl1pPr marL="265113" indent="-265113" algn="l" defTabSz="914400" rtl="0" eaLnBrk="1" latinLnBrk="0" hangingPunct="1">
        <a:lnSpc>
          <a:spcPts val="3000"/>
        </a:lnSpc>
        <a:spcBef>
          <a:spcPts val="1000"/>
        </a:spcBef>
        <a:buSzPct val="100000"/>
        <a:buFont typeface="Arial" panose="020B0604020202020204" pitchFamily="34" charset="0"/>
        <a:buChar char="•"/>
        <a:defRPr sz="2200" kern="1200">
          <a:solidFill>
            <a:schemeClr val="tx1"/>
          </a:solidFill>
          <a:latin typeface="+mn-lt"/>
          <a:ea typeface="+mn-ea"/>
          <a:cs typeface="Arial" panose="020B0604020202020204" pitchFamily="34" charset="0"/>
        </a:defRPr>
      </a:lvl1pPr>
      <a:lvl2pPr marL="717550" indent="-260350" algn="l" defTabSz="914400" rtl="0" eaLnBrk="1" latinLnBrk="0" hangingPunct="1">
        <a:lnSpc>
          <a:spcPts val="3000"/>
        </a:lnSpc>
        <a:spcBef>
          <a:spcPts val="500"/>
        </a:spcBef>
        <a:buSzPct val="75000"/>
        <a:buFont typeface="Wingdings" panose="05000000000000000000" pitchFamily="2" charset="2"/>
        <a:buChar char="§"/>
        <a:defRPr sz="2200" kern="1200">
          <a:solidFill>
            <a:schemeClr val="tx1"/>
          </a:solidFill>
          <a:latin typeface="+mn-lt"/>
          <a:ea typeface="+mn-ea"/>
          <a:cs typeface="Arial" panose="020B0604020202020204" pitchFamily="34" charset="0"/>
        </a:defRPr>
      </a:lvl2pPr>
      <a:lvl3pPr marL="1162050" indent="-247650" algn="l" defTabSz="914400" rtl="0" eaLnBrk="1" latinLnBrk="0" hangingPunct="1">
        <a:lnSpc>
          <a:spcPts val="3000"/>
        </a:lnSpc>
        <a:spcBef>
          <a:spcPts val="500"/>
        </a:spcBef>
        <a:buSzPct val="85000"/>
        <a:buFont typeface="Arial" panose="020B0604020202020204" pitchFamily="34" charset="0"/>
        <a:buChar char="•"/>
        <a:defRPr sz="2200" kern="1200">
          <a:solidFill>
            <a:schemeClr val="tx1"/>
          </a:solidFill>
          <a:latin typeface="+mn-lt"/>
          <a:ea typeface="+mn-ea"/>
          <a:cs typeface="Arial" panose="020B0604020202020204" pitchFamily="34" charset="0"/>
        </a:defRPr>
      </a:lvl3pPr>
      <a:lvl4pPr marL="1614488" indent="-242888" algn="l" defTabSz="914400" rtl="0" eaLnBrk="1" latinLnBrk="0" hangingPunct="1">
        <a:lnSpc>
          <a:spcPts val="3000"/>
        </a:lnSpc>
        <a:spcBef>
          <a:spcPts val="500"/>
        </a:spcBef>
        <a:buSzPct val="65000"/>
        <a:buFont typeface="Wingdings" panose="05000000000000000000" pitchFamily="2" charset="2"/>
        <a:buChar char="§"/>
        <a:defRPr sz="2200" kern="1200">
          <a:solidFill>
            <a:schemeClr val="tx1"/>
          </a:solidFill>
          <a:latin typeface="+mn-lt"/>
          <a:ea typeface="+mn-ea"/>
          <a:cs typeface="Arial" panose="020B0604020202020204" pitchFamily="34" charset="0"/>
        </a:defRPr>
      </a:lvl4pPr>
      <a:lvl5pPr marL="2058988" indent="-230188" algn="l" defTabSz="914400" rtl="0" eaLnBrk="1" latinLnBrk="0" hangingPunct="1">
        <a:lnSpc>
          <a:spcPts val="3000"/>
        </a:lnSpc>
        <a:spcBef>
          <a:spcPts val="500"/>
        </a:spcBef>
        <a:buSzPct val="65000"/>
        <a:buFont typeface="Arial" panose="020B0604020202020204" pitchFamily="34" charset="0"/>
        <a:buChar char="•"/>
        <a:tabLst>
          <a:tab pos="2058988" algn="l"/>
        </a:tabLst>
        <a:defRPr sz="2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34.xml"/><Relationship Id="rId5" Type="http://schemas.openxmlformats.org/officeDocument/2006/relationships/image" Target="../media/image14.png"/><Relationship Id="rId4" Type="http://schemas.openxmlformats.org/officeDocument/2006/relationships/hyperlink" Target="https://info.cern.ch/hypertext/WWW/TheProject.html"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AE12-0770-AF5D-6DDD-FF004E4D73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50DA6EE-E85F-4391-6B7B-C2902BB3DC36}"/>
              </a:ext>
            </a:extLst>
          </p:cNvPr>
          <p:cNvSpPr>
            <a:spLocks noGrp="1"/>
          </p:cNvSpPr>
          <p:nvPr>
            <p:ph type="ctrTitle"/>
          </p:nvPr>
        </p:nvSpPr>
        <p:spPr>
          <a:xfrm>
            <a:off x="0" y="2577133"/>
            <a:ext cx="12192000" cy="1181888"/>
          </a:xfrm>
        </p:spPr>
        <p:txBody>
          <a:bodyPr>
            <a:normAutofit/>
          </a:bodyPr>
          <a:lstStyle/>
          <a:p>
            <a:r>
              <a:rPr lang="en-CA" dirty="0"/>
              <a:t>What is the web?</a:t>
            </a:r>
          </a:p>
        </p:txBody>
      </p:sp>
      <p:sp>
        <p:nvSpPr>
          <p:cNvPr id="6" name="Text Placeholder 5">
            <a:extLst>
              <a:ext uri="{FF2B5EF4-FFF2-40B4-BE49-F238E27FC236}">
                <a16:creationId xmlns:a16="http://schemas.microsoft.com/office/drawing/2014/main" id="{92547E58-8D62-CA9F-CADD-18E66E87DC96}"/>
              </a:ext>
            </a:extLst>
          </p:cNvPr>
          <p:cNvSpPr>
            <a:spLocks noGrp="1"/>
          </p:cNvSpPr>
          <p:nvPr>
            <p:ph type="body" sz="quarter" idx="10"/>
          </p:nvPr>
        </p:nvSpPr>
        <p:spPr/>
        <p:txBody>
          <a:bodyPr/>
          <a:lstStyle/>
          <a:p>
            <a:r>
              <a:rPr lang="en-CA" dirty="0"/>
              <a:t>COMP 2511</a:t>
            </a:r>
          </a:p>
        </p:txBody>
      </p:sp>
    </p:spTree>
    <p:custDataLst>
      <p:tags r:id="rId1"/>
    </p:custDataLst>
    <p:extLst>
      <p:ext uri="{BB962C8B-B14F-4D97-AF65-F5344CB8AC3E}">
        <p14:creationId xmlns:p14="http://schemas.microsoft.com/office/powerpoint/2010/main" val="186271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6A8E9-3EC6-A53E-D994-83770A62FE7C}"/>
              </a:ext>
            </a:extLst>
          </p:cNvPr>
          <p:cNvSpPr txBox="1"/>
          <p:nvPr/>
        </p:nvSpPr>
        <p:spPr>
          <a:xfrm>
            <a:off x="1513533" y="722083"/>
            <a:ext cx="9164934" cy="5720092"/>
          </a:xfrm>
          <a:prstGeom prst="rect">
            <a:avLst/>
          </a:prstGeom>
          <a:solidFill>
            <a:schemeClr val="bg1"/>
          </a:solidFill>
        </p:spPr>
        <p:txBody>
          <a:bodyPr wrap="square">
            <a:spAutoFit/>
          </a:bodyPr>
          <a:lstStyle/>
          <a:p>
            <a:pPr indent="450000">
              <a:lnSpc>
                <a:spcPct val="115000"/>
              </a:lnSpc>
            </a:pPr>
            <a:r>
              <a:rPr lang="en-US" sz="1450" dirty="0" err="1"/>
              <a:t>Amazon.com</a:t>
            </a:r>
            <a:r>
              <a:rPr lang="en-US" sz="1450" dirty="0"/>
              <a:t> Inc.’s revamped Alexa due for release in October ahead of the U.S. holiday season will be powered primarily by </a:t>
            </a:r>
            <a:r>
              <a:rPr lang="en-US" sz="1450" dirty="0" err="1"/>
              <a:t>Anthropic’s</a:t>
            </a:r>
            <a:r>
              <a:rPr lang="en-US" sz="1450" dirty="0"/>
              <a:t> Claude artificial intelligence models, rather than its own AI, five people familiar with the matter told Reuters.</a:t>
            </a:r>
          </a:p>
          <a:p>
            <a:pPr indent="450000">
              <a:lnSpc>
                <a:spcPct val="115000"/>
              </a:lnSpc>
            </a:pPr>
            <a:r>
              <a:rPr lang="en-US" sz="1450" dirty="0"/>
              <a:t>Amazon plans to charge US$5 to US$10 a month for its new “Remarkable” version of Alexa as it will use powerful generative AI to answer complex queries, while still offering the “Classic” voice assistant for free, Reuters reported in June. But initial versions of the new Alexa using in-house software simply struggled for words, sometimes taking six or seven seconds to acknowledge a prompt and reply, one of the people said.</a:t>
            </a:r>
          </a:p>
          <a:p>
            <a:pPr indent="450000">
              <a:lnSpc>
                <a:spcPct val="115000"/>
              </a:lnSpc>
            </a:pPr>
            <a:r>
              <a:rPr lang="en-US" sz="1450" dirty="0"/>
              <a:t>That’s why Amazon turned to Claude, an AI chatbot developed by startup Anthropic, as it performed better than the online retail giant’s own AI models, the people said.</a:t>
            </a:r>
          </a:p>
          <a:p>
            <a:pPr indent="450000">
              <a:lnSpc>
                <a:spcPct val="115000"/>
              </a:lnSpc>
            </a:pPr>
            <a:r>
              <a:rPr lang="en-US" sz="1450" dirty="0"/>
              <a:t>Reuters based this story upon interviews with five people with direct knowledge of the Alexa strategy. All declined to be named as they are not authorized to discuss non-public matters.</a:t>
            </a:r>
          </a:p>
          <a:p>
            <a:pPr indent="450000">
              <a:lnSpc>
                <a:spcPct val="115000"/>
              </a:lnSpc>
            </a:pPr>
            <a:r>
              <a:rPr lang="en-US" sz="1450" dirty="0"/>
              <a:t>Alexa, accessed mainly through Amazon televisions and Echo devices, can set timers, play music, act as a central hub for smart-home controls and answer one-off questions.</a:t>
            </a:r>
          </a:p>
          <a:p>
            <a:pPr indent="450000">
              <a:lnSpc>
                <a:spcPct val="115000"/>
              </a:lnSpc>
            </a:pPr>
            <a:r>
              <a:rPr lang="en-US" sz="1450" dirty="0"/>
              <a:t>But Amazon’s attempts to convince users to shop through Alexa to generate more revenue have been mostly unsuccessful and the division remains unprofitable. As a result, senior management has stressed that 2024 is a critical year for Alexa to finally demonstrate it can generate meaningful sales – and the revamped paid version is seen as a way both to do that and keep pace with rivals.</a:t>
            </a:r>
          </a:p>
          <a:p>
            <a:pPr indent="450000">
              <a:lnSpc>
                <a:spcPct val="115000"/>
              </a:lnSpc>
            </a:pPr>
            <a:r>
              <a:rPr lang="en-US" sz="1450" dirty="0"/>
              <a:t>“Amazon uses many different technologies to power Alexa,” a company spokeswoman said in a statement in response to detailed Reuters questions for this story.</a:t>
            </a:r>
          </a:p>
          <a:p>
            <a:pPr indent="450000">
              <a:lnSpc>
                <a:spcPct val="115000"/>
              </a:lnSpc>
            </a:pPr>
            <a:r>
              <a:rPr lang="en-US" sz="1450" dirty="0"/>
              <a:t>“When it comes to machine learning models, we start with those built by Amazon, but we have used, and will continue to use, a variety of different models – including [Amazon AI model] Titan and future Amazon models, as well as those from partners – to build the best experience for customers,” the spokeswoman said.</a:t>
            </a:r>
          </a:p>
        </p:txBody>
      </p:sp>
      <p:sp>
        <p:nvSpPr>
          <p:cNvPr id="3" name="TextBox 2">
            <a:extLst>
              <a:ext uri="{FF2B5EF4-FFF2-40B4-BE49-F238E27FC236}">
                <a16:creationId xmlns:a16="http://schemas.microsoft.com/office/drawing/2014/main" id="{8ECE3BD1-91F3-6D4E-20DB-0CC5B8222A81}"/>
              </a:ext>
            </a:extLst>
          </p:cNvPr>
          <p:cNvSpPr txBox="1"/>
          <p:nvPr/>
        </p:nvSpPr>
        <p:spPr>
          <a:xfrm>
            <a:off x="3049438" y="3240020"/>
            <a:ext cx="609887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202C146B-8F56-4B9D-54FB-B04211801938}"/>
              </a:ext>
            </a:extLst>
          </p:cNvPr>
          <p:cNvSpPr txBox="1"/>
          <p:nvPr/>
        </p:nvSpPr>
        <p:spPr>
          <a:xfrm>
            <a:off x="3049438" y="3397463"/>
            <a:ext cx="609887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7396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EE5B4-B1D3-63E5-4269-DAFC32423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75" y="0"/>
            <a:ext cx="7715250" cy="6858000"/>
          </a:xfrm>
          <a:prstGeom prst="rect">
            <a:avLst/>
          </a:prstGeom>
        </p:spPr>
      </p:pic>
    </p:spTree>
    <p:extLst>
      <p:ext uri="{BB962C8B-B14F-4D97-AF65-F5344CB8AC3E}">
        <p14:creationId xmlns:p14="http://schemas.microsoft.com/office/powerpoint/2010/main" val="317434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DB3BF5-0F7F-FB4F-F09A-FE839A98F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31" y="0"/>
            <a:ext cx="4365138" cy="6858000"/>
          </a:xfrm>
          <a:prstGeom prst="rect">
            <a:avLst/>
          </a:prstGeom>
        </p:spPr>
      </p:pic>
    </p:spTree>
    <p:extLst>
      <p:ext uri="{BB962C8B-B14F-4D97-AF65-F5344CB8AC3E}">
        <p14:creationId xmlns:p14="http://schemas.microsoft.com/office/powerpoint/2010/main" val="12140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1457AE-63A9-4824-7413-BB562A1290F9}"/>
              </a:ext>
            </a:extLst>
          </p:cNvPr>
          <p:cNvSpPr>
            <a:spLocks noGrp="1"/>
          </p:cNvSpPr>
          <p:nvPr>
            <p:ph type="title"/>
          </p:nvPr>
        </p:nvSpPr>
        <p:spPr>
          <a:xfrm>
            <a:off x="0" y="3001992"/>
            <a:ext cx="12192000" cy="1259458"/>
          </a:xfrm>
        </p:spPr>
        <p:txBody>
          <a:bodyPr>
            <a:normAutofit fontScale="90000"/>
          </a:bodyPr>
          <a:lstStyle/>
          <a:p>
            <a:r>
              <a:rPr lang="en-US" dirty="0"/>
              <a:t>“Good design is actually a lot harder to notice than poor design, in part because good designs fit our needs so well that the design is invisible, serving us without drawing attention to itself. Bad design, on the other hand, screams out its inadequacies, making itself very noticeable.”</a:t>
            </a:r>
            <a:br>
              <a:rPr lang="en-US" dirty="0"/>
            </a:br>
            <a:br>
              <a:rPr lang="en-US" dirty="0"/>
            </a:br>
            <a:r>
              <a:rPr lang="en-US" dirty="0"/>
              <a:t>-- Don Norman, The Design of Everyday </a:t>
            </a:r>
            <a:r>
              <a:rPr lang="en-US" dirty="0" err="1"/>
              <a:t>THings</a:t>
            </a:r>
            <a:br>
              <a:rPr lang="en-US" dirty="0"/>
            </a:br>
            <a:endParaRPr lang="en-US" dirty="0"/>
          </a:p>
        </p:txBody>
      </p:sp>
    </p:spTree>
    <p:extLst>
      <p:ext uri="{BB962C8B-B14F-4D97-AF65-F5344CB8AC3E}">
        <p14:creationId xmlns:p14="http://schemas.microsoft.com/office/powerpoint/2010/main" val="3816214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1457AE-63A9-4824-7413-BB562A1290F9}"/>
              </a:ext>
            </a:extLst>
          </p:cNvPr>
          <p:cNvSpPr>
            <a:spLocks noGrp="1"/>
          </p:cNvSpPr>
          <p:nvPr>
            <p:ph type="title"/>
          </p:nvPr>
        </p:nvSpPr>
        <p:spPr>
          <a:xfrm>
            <a:off x="0" y="3001992"/>
            <a:ext cx="12192000" cy="1259458"/>
          </a:xfrm>
        </p:spPr>
        <p:txBody>
          <a:bodyPr>
            <a:normAutofit fontScale="90000"/>
          </a:bodyPr>
          <a:lstStyle/>
          <a:p>
            <a:pPr algn="l">
              <a:lnSpc>
                <a:spcPct val="115000"/>
              </a:lnSpc>
            </a:pPr>
            <a:r>
              <a:rPr lang="en-US" cap="none" dirty="0"/>
              <a:t>“Good design is actually a lot harder to notice than poor design, in part because good designs fit our needs so well that the design is invisible, serving us without drawing attention to itself. Bad design, on the other hand, screams out its inadequacies, making itself very noticeable.”</a:t>
            </a:r>
            <a:br>
              <a:rPr lang="en-US" cap="none" dirty="0"/>
            </a:br>
            <a:br>
              <a:rPr lang="en-US" cap="none" dirty="0"/>
            </a:br>
            <a:r>
              <a:rPr lang="en-US" cap="none" dirty="0"/>
              <a:t>-- Don Norman, The Design of Everyday Things</a:t>
            </a:r>
            <a:br>
              <a:rPr lang="en-US" dirty="0"/>
            </a:br>
            <a:endParaRPr lang="en-US" dirty="0"/>
          </a:p>
        </p:txBody>
      </p:sp>
    </p:spTree>
    <p:extLst>
      <p:ext uri="{BB962C8B-B14F-4D97-AF65-F5344CB8AC3E}">
        <p14:creationId xmlns:p14="http://schemas.microsoft.com/office/powerpoint/2010/main" val="158654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3C85E-C6F9-0755-4605-7E3D36D239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85298E-CBC4-AD9D-4E0B-5A7146A26CB0}"/>
              </a:ext>
            </a:extLst>
          </p:cNvPr>
          <p:cNvSpPr>
            <a:spLocks noGrp="1"/>
          </p:cNvSpPr>
          <p:nvPr>
            <p:ph type="title"/>
          </p:nvPr>
        </p:nvSpPr>
        <p:spPr/>
        <p:txBody>
          <a:bodyPr/>
          <a:lstStyle/>
          <a:p>
            <a:r>
              <a:rPr lang="en-CA" dirty="0"/>
              <a:t>Bad Design Affects Us</a:t>
            </a:r>
          </a:p>
        </p:txBody>
      </p:sp>
      <p:sp>
        <p:nvSpPr>
          <p:cNvPr id="2" name="Content Placeholder 2">
            <a:extLst>
              <a:ext uri="{FF2B5EF4-FFF2-40B4-BE49-F238E27FC236}">
                <a16:creationId xmlns:a16="http://schemas.microsoft.com/office/drawing/2014/main" id="{C07ABE56-32EA-702E-23F4-4519888AF6D4}"/>
              </a:ext>
            </a:extLst>
          </p:cNvPr>
          <p:cNvSpPr txBox="1">
            <a:spLocks/>
          </p:cNvSpPr>
          <p:nvPr/>
        </p:nvSpPr>
        <p:spPr>
          <a:xfrm>
            <a:off x="2085110" y="1741128"/>
            <a:ext cx="8167254" cy="4604254"/>
          </a:xfrm>
          <a:prstGeom prst="rect">
            <a:avLst/>
          </a:prstGeom>
        </p:spPr>
        <p:txBody>
          <a:bodyPr>
            <a:normAutofit/>
          </a:bodyPr>
          <a:lstStyle>
            <a:lvl1pPr marL="265113" indent="-265113" algn="l" defTabSz="914400" rtl="0" eaLnBrk="1" latinLnBrk="0" hangingPunct="1">
              <a:lnSpc>
                <a:spcPts val="3000"/>
              </a:lnSpc>
              <a:spcBef>
                <a:spcPts val="1000"/>
              </a:spcBef>
              <a:buSzPct val="100000"/>
              <a:buFont typeface="Arial" panose="020B0604020202020204" pitchFamily="34" charset="0"/>
              <a:buChar char="•"/>
              <a:defRPr sz="2200" kern="1200">
                <a:solidFill>
                  <a:schemeClr val="tx1"/>
                </a:solidFill>
                <a:latin typeface="+mn-lt"/>
                <a:ea typeface="+mn-ea"/>
                <a:cs typeface="Arial" panose="020B0604020202020204" pitchFamily="34" charset="0"/>
              </a:defRPr>
            </a:lvl1pPr>
            <a:lvl2pPr marL="717550" indent="-260350" algn="l" defTabSz="914400" rtl="0" eaLnBrk="1" latinLnBrk="0" hangingPunct="1">
              <a:lnSpc>
                <a:spcPts val="3000"/>
              </a:lnSpc>
              <a:spcBef>
                <a:spcPts val="500"/>
              </a:spcBef>
              <a:buSzPct val="75000"/>
              <a:buFont typeface="Wingdings" panose="05000000000000000000" pitchFamily="2" charset="2"/>
              <a:buChar char="§"/>
              <a:defRPr sz="2200" kern="1200">
                <a:solidFill>
                  <a:schemeClr val="tx1"/>
                </a:solidFill>
                <a:latin typeface="+mn-lt"/>
                <a:ea typeface="+mn-ea"/>
                <a:cs typeface="Arial" panose="020B0604020202020204" pitchFamily="34" charset="0"/>
              </a:defRPr>
            </a:lvl2pPr>
            <a:lvl3pPr marL="1162050" indent="-247650" algn="l" defTabSz="914400" rtl="0" eaLnBrk="1" latinLnBrk="0" hangingPunct="1">
              <a:lnSpc>
                <a:spcPts val="3000"/>
              </a:lnSpc>
              <a:spcBef>
                <a:spcPts val="500"/>
              </a:spcBef>
              <a:buSzPct val="85000"/>
              <a:buFont typeface="Arial" panose="020B0604020202020204" pitchFamily="34" charset="0"/>
              <a:buChar char="•"/>
              <a:defRPr sz="2200" kern="1200">
                <a:solidFill>
                  <a:schemeClr val="tx1"/>
                </a:solidFill>
                <a:latin typeface="+mn-lt"/>
                <a:ea typeface="+mn-ea"/>
                <a:cs typeface="Arial" panose="020B0604020202020204" pitchFamily="34" charset="0"/>
              </a:defRPr>
            </a:lvl3pPr>
            <a:lvl4pPr marL="1614488" indent="-242888" algn="l" defTabSz="914400" rtl="0" eaLnBrk="1" latinLnBrk="0" hangingPunct="1">
              <a:lnSpc>
                <a:spcPts val="3000"/>
              </a:lnSpc>
              <a:spcBef>
                <a:spcPts val="500"/>
              </a:spcBef>
              <a:buSzPct val="65000"/>
              <a:buFont typeface="Wingdings" panose="05000000000000000000" pitchFamily="2" charset="2"/>
              <a:buChar char="§"/>
              <a:defRPr sz="2200" kern="1200">
                <a:solidFill>
                  <a:schemeClr val="tx1"/>
                </a:solidFill>
                <a:latin typeface="+mn-lt"/>
                <a:ea typeface="+mn-ea"/>
                <a:cs typeface="Arial" panose="020B0604020202020204" pitchFamily="34" charset="0"/>
              </a:defRPr>
            </a:lvl4pPr>
            <a:lvl5pPr marL="2058988" indent="-230188" algn="l" defTabSz="914400" rtl="0" eaLnBrk="1" latinLnBrk="0" hangingPunct="1">
              <a:lnSpc>
                <a:spcPts val="3000"/>
              </a:lnSpc>
              <a:spcBef>
                <a:spcPts val="500"/>
              </a:spcBef>
              <a:buSzPct val="65000"/>
              <a:buFont typeface="Arial" panose="020B0604020202020204" pitchFamily="34" charset="0"/>
              <a:buChar char="•"/>
              <a:tabLst>
                <a:tab pos="2058988" algn="l"/>
              </a:tabLst>
              <a:defRPr sz="2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Money</a:t>
            </a:r>
          </a:p>
          <a:p>
            <a:pPr lvl="1"/>
            <a:r>
              <a:rPr lang="en-US"/>
              <a:t>A  $200 withdrawal turns into $20000</a:t>
            </a:r>
          </a:p>
          <a:p>
            <a:pPr lvl="1"/>
            <a:r>
              <a:rPr lang="en-US"/>
              <a:t>Bad font choice </a:t>
            </a:r>
            <a:r>
              <a:rPr lang="en-US">
                <a:sym typeface="Wingdings"/>
              </a:rPr>
              <a:t> “,” looks like “.”</a:t>
            </a:r>
            <a:endParaRPr lang="en-US" dirty="0"/>
          </a:p>
        </p:txBody>
      </p:sp>
      <p:pic>
        <p:nvPicPr>
          <p:cNvPr id="3" name="Picture 2" descr="image001">
            <a:extLst>
              <a:ext uri="{FF2B5EF4-FFF2-40B4-BE49-F238E27FC236}">
                <a16:creationId xmlns:a16="http://schemas.microsoft.com/office/drawing/2014/main" id="{2C80184E-C446-F58F-22D7-414A3D3E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490" y="4191950"/>
            <a:ext cx="7690623" cy="629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82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dissolv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dissolve">
                                      <p:cBhvr>
                                        <p:cTn id="16" dur="500"/>
                                        <p:tgtEl>
                                          <p:spTgt spid="2">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dissolve">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99BF-FDC9-11B0-23BE-9C56A95933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AFC945-F9BA-9648-D065-8D161A6BCB36}"/>
              </a:ext>
            </a:extLst>
          </p:cNvPr>
          <p:cNvSpPr>
            <a:spLocks noGrp="1"/>
          </p:cNvSpPr>
          <p:nvPr>
            <p:ph type="title"/>
          </p:nvPr>
        </p:nvSpPr>
        <p:spPr>
          <a:xfrm>
            <a:off x="0" y="0"/>
            <a:ext cx="12192000" cy="768096"/>
          </a:xfrm>
        </p:spPr>
        <p:txBody>
          <a:bodyPr anchor="ctr">
            <a:normAutofit/>
          </a:bodyPr>
          <a:lstStyle/>
          <a:p>
            <a:r>
              <a:rPr lang="en-CA" dirty="0"/>
              <a:t>Bad Design Affects Us</a:t>
            </a:r>
          </a:p>
        </p:txBody>
      </p:sp>
      <p:sp>
        <p:nvSpPr>
          <p:cNvPr id="3" name="Text Placeholder 2">
            <a:extLst>
              <a:ext uri="{FF2B5EF4-FFF2-40B4-BE49-F238E27FC236}">
                <a16:creationId xmlns:a16="http://schemas.microsoft.com/office/drawing/2014/main" id="{7E0B0D0E-258B-00D8-06D7-87C848D0AD16}"/>
              </a:ext>
            </a:extLst>
          </p:cNvPr>
          <p:cNvSpPr>
            <a:spLocks noGrp="1"/>
          </p:cNvSpPr>
          <p:nvPr>
            <p:ph sz="quarter" idx="10"/>
          </p:nvPr>
        </p:nvSpPr>
        <p:spPr>
          <a:xfrm>
            <a:off x="214313" y="957263"/>
            <a:ext cx="11433175" cy="5614987"/>
          </a:xfrm>
        </p:spPr>
        <p:txBody>
          <a:bodyPr>
            <a:normAutofit/>
          </a:bodyPr>
          <a:lstStyle/>
          <a:p>
            <a:r>
              <a:rPr lang="en-US" dirty="0"/>
              <a:t>Anticipated snarky response: “But, I wouldn’t make those mistakes!”</a:t>
            </a:r>
          </a:p>
          <a:p>
            <a:endParaRPr lang="en-US" dirty="0"/>
          </a:p>
          <a:p>
            <a:r>
              <a:rPr lang="en-US" dirty="0"/>
              <a:t>Maybe, but you’re not the only one working on most projects. Your team might still make that mistake.</a:t>
            </a:r>
          </a:p>
          <a:p>
            <a:endParaRPr lang="en-US" dirty="0"/>
          </a:p>
          <a:p>
            <a:r>
              <a:rPr lang="en-US" dirty="0"/>
              <a:t>Here’s the problem:</a:t>
            </a:r>
          </a:p>
          <a:p>
            <a:pPr lvl="1"/>
            <a:r>
              <a:rPr lang="en-US" dirty="0"/>
              <a:t>You are typically not the user.</a:t>
            </a:r>
          </a:p>
          <a:p>
            <a:pPr lvl="1"/>
            <a:r>
              <a:rPr lang="en-US" dirty="0"/>
              <a:t>You have your own biases.</a:t>
            </a:r>
          </a:p>
          <a:p>
            <a:pPr marL="0" indent="0">
              <a:buNone/>
            </a:pPr>
            <a:endParaRPr lang="en-CA" dirty="0"/>
          </a:p>
        </p:txBody>
      </p:sp>
    </p:spTree>
    <p:custDataLst>
      <p:tags r:id="rId1"/>
    </p:custDataLst>
    <p:extLst>
      <p:ext uri="{BB962C8B-B14F-4D97-AF65-F5344CB8AC3E}">
        <p14:creationId xmlns:p14="http://schemas.microsoft.com/office/powerpoint/2010/main" val="98016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018EA-571E-E062-3C85-E4B064899B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869C93-3ED6-AE03-A5ED-56979D4568A1}"/>
              </a:ext>
            </a:extLst>
          </p:cNvPr>
          <p:cNvSpPr>
            <a:spLocks noGrp="1"/>
          </p:cNvSpPr>
          <p:nvPr>
            <p:ph type="title"/>
          </p:nvPr>
        </p:nvSpPr>
        <p:spPr>
          <a:xfrm>
            <a:off x="0" y="0"/>
            <a:ext cx="12192000" cy="768096"/>
          </a:xfrm>
        </p:spPr>
        <p:txBody>
          <a:bodyPr anchor="ctr">
            <a:normAutofit/>
          </a:bodyPr>
          <a:lstStyle/>
          <a:p>
            <a:r>
              <a:rPr lang="en-CA" dirty="0"/>
              <a:t>What is this course about?</a:t>
            </a:r>
          </a:p>
        </p:txBody>
      </p:sp>
      <p:graphicFrame>
        <p:nvGraphicFramePr>
          <p:cNvPr id="6" name="Text Placeholder 2">
            <a:extLst>
              <a:ext uri="{FF2B5EF4-FFF2-40B4-BE49-F238E27FC236}">
                <a16:creationId xmlns:a16="http://schemas.microsoft.com/office/drawing/2014/main" id="{D86A3634-CB0B-046D-9EAC-971F2FAAA9E6}"/>
              </a:ext>
            </a:extLst>
          </p:cNvPr>
          <p:cNvGraphicFramePr/>
          <p:nvPr>
            <p:extLst>
              <p:ext uri="{D42A27DB-BD31-4B8C-83A1-F6EECF244321}">
                <p14:modId xmlns:p14="http://schemas.microsoft.com/office/powerpoint/2010/main" val="227659447"/>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15804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8096"/>
          </a:xfrm>
        </p:spPr>
        <p:txBody>
          <a:bodyPr anchor="ctr">
            <a:normAutofit/>
          </a:bodyPr>
          <a:lstStyle/>
          <a:p>
            <a:r>
              <a:rPr lang="en-CA" dirty="0"/>
              <a:t>Software and Book</a:t>
            </a:r>
          </a:p>
        </p:txBody>
      </p:sp>
      <p:sp>
        <p:nvSpPr>
          <p:cNvPr id="4" name="Slide Number Placeholder 3">
            <a:extLst>
              <a:ext uri="{FF2B5EF4-FFF2-40B4-BE49-F238E27FC236}">
                <a16:creationId xmlns:a16="http://schemas.microsoft.com/office/drawing/2014/main" id="{9ABB91AE-CA02-48AC-AB59-ED33673A2319}"/>
              </a:ext>
            </a:extLst>
          </p:cNvPr>
          <p:cNvSpPr>
            <a:spLocks noGrp="1"/>
          </p:cNvSpPr>
          <p:nvPr>
            <p:ph type="sldNum" sz="quarter" idx="4294967295"/>
          </p:nvPr>
        </p:nvSpPr>
        <p:spPr/>
        <p:txBody>
          <a:bodyPr/>
          <a:lstStyle/>
          <a:p>
            <a:pPr>
              <a:spcAft>
                <a:spcPts val="600"/>
              </a:spcAft>
            </a:pPr>
            <a:fld id="{C02F2354-7CF6-4DDB-A9F9-FC8855F382E6}" type="slidenum">
              <a:rPr lang="en-CA" smtClean="0"/>
              <a:pPr>
                <a:spcAft>
                  <a:spcPts val="600"/>
                </a:spcAft>
              </a:pPr>
              <a:t>18</a:t>
            </a:fld>
            <a:endParaRPr lang="en-CA"/>
          </a:p>
        </p:txBody>
      </p:sp>
      <p:graphicFrame>
        <p:nvGraphicFramePr>
          <p:cNvPr id="8" name="Content Placeholder 2">
            <a:extLst>
              <a:ext uri="{FF2B5EF4-FFF2-40B4-BE49-F238E27FC236}">
                <a16:creationId xmlns:a16="http://schemas.microsoft.com/office/drawing/2014/main" id="{2232B85A-E080-73F1-21EE-953D64C6DCB6}"/>
              </a:ext>
            </a:extLst>
          </p:cNvPr>
          <p:cNvGraphicFramePr>
            <a:graphicFrameLocks noGrp="1"/>
          </p:cNvGraphicFramePr>
          <p:nvPr>
            <p:ph sz="quarter" idx="10"/>
            <p:extLst>
              <p:ext uri="{D42A27DB-BD31-4B8C-83A1-F6EECF244321}">
                <p14:modId xmlns:p14="http://schemas.microsoft.com/office/powerpoint/2010/main" val="385808573"/>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60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0" y="0"/>
            <a:ext cx="12192000" cy="768096"/>
          </a:xfrm>
        </p:spPr>
        <p:txBody>
          <a:bodyPr anchor="ctr">
            <a:normAutofit/>
          </a:bodyPr>
          <a:lstStyle/>
          <a:p>
            <a:r>
              <a:rPr lang="en-CA"/>
              <a:t>My Expectations of You</a:t>
            </a:r>
            <a:endParaRPr lang="en-CA" dirty="0"/>
          </a:p>
        </p:txBody>
      </p:sp>
      <p:sp>
        <p:nvSpPr>
          <p:cNvPr id="2" name="Slide Number Placeholder 1">
            <a:extLst>
              <a:ext uri="{FF2B5EF4-FFF2-40B4-BE49-F238E27FC236}">
                <a16:creationId xmlns:a16="http://schemas.microsoft.com/office/drawing/2014/main" id="{55B7D75B-BA10-41C7-B536-16B04A627E56}"/>
              </a:ext>
            </a:extLst>
          </p:cNvPr>
          <p:cNvSpPr>
            <a:spLocks noGrp="1"/>
          </p:cNvSpPr>
          <p:nvPr>
            <p:ph type="sldNum" sz="quarter" idx="4294967295"/>
          </p:nvPr>
        </p:nvSpPr>
        <p:spPr/>
        <p:txBody>
          <a:bodyPr/>
          <a:lstStyle/>
          <a:p>
            <a:pPr>
              <a:spcAft>
                <a:spcPts val="600"/>
              </a:spcAft>
            </a:pPr>
            <a:fld id="{B6F15528-21DE-4FAA-801E-634DDDAF4B2B}" type="slidenum">
              <a:rPr lang="en-US" smtClean="0"/>
              <a:pPr>
                <a:spcAft>
                  <a:spcPts val="600"/>
                </a:spcAft>
              </a:pPr>
              <a:t>19</a:t>
            </a:fld>
            <a:endParaRPr lang="en-US"/>
          </a:p>
        </p:txBody>
      </p:sp>
      <p:graphicFrame>
        <p:nvGraphicFramePr>
          <p:cNvPr id="44036" name="Content Placeholder 2">
            <a:extLst>
              <a:ext uri="{FF2B5EF4-FFF2-40B4-BE49-F238E27FC236}">
                <a16:creationId xmlns:a16="http://schemas.microsoft.com/office/drawing/2014/main" id="{CC315FF9-6022-BC74-5DE6-EDE838F339AD}"/>
              </a:ext>
            </a:extLst>
          </p:cNvPr>
          <p:cNvGraphicFramePr>
            <a:graphicFrameLocks noGrp="1"/>
          </p:cNvGraphicFramePr>
          <p:nvPr>
            <p:ph sz="quarter" idx="10"/>
            <p:extLst>
              <p:ext uri="{D42A27DB-BD31-4B8C-83A1-F6EECF244321}">
                <p14:modId xmlns:p14="http://schemas.microsoft.com/office/powerpoint/2010/main" val="3172483033"/>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956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B8240-6062-BD08-3DB1-D6054616E7BB}"/>
              </a:ext>
            </a:extLst>
          </p:cNvPr>
          <p:cNvSpPr>
            <a:spLocks noGrp="1"/>
          </p:cNvSpPr>
          <p:nvPr>
            <p:ph type="title"/>
          </p:nvPr>
        </p:nvSpPr>
        <p:spPr/>
        <p:txBody>
          <a:bodyPr/>
          <a:lstStyle/>
          <a:p>
            <a:r>
              <a:rPr lang="en-CA" dirty="0"/>
              <a:t>Internet != Web</a:t>
            </a:r>
          </a:p>
        </p:txBody>
      </p:sp>
      <p:graphicFrame>
        <p:nvGraphicFramePr>
          <p:cNvPr id="6" name="Object 2">
            <a:extLst>
              <a:ext uri="{FF2B5EF4-FFF2-40B4-BE49-F238E27FC236}">
                <a16:creationId xmlns:a16="http://schemas.microsoft.com/office/drawing/2014/main" id="{B45F97C4-A303-2257-DC10-98234D0ADE84}"/>
              </a:ext>
            </a:extLst>
          </p:cNvPr>
          <p:cNvGraphicFramePr>
            <a:graphicFrameLocks noChangeAspect="1"/>
          </p:cNvGraphicFramePr>
          <p:nvPr>
            <p:extLst>
              <p:ext uri="{D42A27DB-BD31-4B8C-83A1-F6EECF244321}">
                <p14:modId xmlns:p14="http://schemas.microsoft.com/office/powerpoint/2010/main" val="550379172"/>
              </p:ext>
            </p:extLst>
          </p:nvPr>
        </p:nvGraphicFramePr>
        <p:xfrm>
          <a:off x="3694243" y="1360002"/>
          <a:ext cx="4384631" cy="4381192"/>
        </p:xfrm>
        <a:graphic>
          <a:graphicData uri="http://schemas.openxmlformats.org/presentationml/2006/ole">
            <mc:AlternateContent xmlns:mc="http://schemas.openxmlformats.org/markup-compatibility/2006">
              <mc:Choice xmlns:v="urn:schemas-microsoft-com:vml" Requires="v">
                <p:oleObj name="Visio" r:id="rId3" imgW="4046862" imgH="4042923" progId="Visio.Drawing.11">
                  <p:embed/>
                </p:oleObj>
              </mc:Choice>
              <mc:Fallback>
                <p:oleObj name="Visio" r:id="rId3" imgW="4046862" imgH="4042923" progId="Visio.Drawing.11">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243" y="1360002"/>
                        <a:ext cx="4384631" cy="438119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86029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0" y="0"/>
            <a:ext cx="12192000" cy="768096"/>
          </a:xfrm>
        </p:spPr>
        <p:txBody>
          <a:bodyPr anchor="ctr">
            <a:normAutofit/>
          </a:bodyPr>
          <a:lstStyle/>
          <a:p>
            <a:r>
              <a:rPr lang="en-US"/>
              <a:t>What You Can Expect of Me</a:t>
            </a:r>
            <a:endParaRPr lang="en-US" dirty="0"/>
          </a:p>
        </p:txBody>
      </p:sp>
      <p:sp>
        <p:nvSpPr>
          <p:cNvPr id="2" name="Slide Number Placeholder 1" hidden="1">
            <a:extLst>
              <a:ext uri="{FF2B5EF4-FFF2-40B4-BE49-F238E27FC236}">
                <a16:creationId xmlns:a16="http://schemas.microsoft.com/office/drawing/2014/main" id="{61883193-0EB4-404F-92E5-E7E5CA589342}"/>
              </a:ext>
            </a:extLst>
          </p:cNvPr>
          <p:cNvSpPr>
            <a:spLocks noGrp="1"/>
          </p:cNvSpPr>
          <p:nvPr>
            <p:ph type="sldNum" sz="quarter" idx="4294967295"/>
          </p:nvPr>
        </p:nvSpPr>
        <p:spPr>
          <a:xfrm>
            <a:off x="9372600" y="753229"/>
            <a:ext cx="1157674" cy="1090789"/>
          </a:xfrm>
        </p:spPr>
        <p:txBody>
          <a:bodyPr/>
          <a:lstStyle/>
          <a:p>
            <a:pPr>
              <a:spcAft>
                <a:spcPts val="600"/>
              </a:spcAft>
            </a:pPr>
            <a:fld id="{B6F15528-21DE-4FAA-801E-634DDDAF4B2B}" type="slidenum">
              <a:rPr lang="en-US" smtClean="0"/>
              <a:pPr>
                <a:spcAft>
                  <a:spcPts val="600"/>
                </a:spcAft>
              </a:pPr>
              <a:t>20</a:t>
            </a:fld>
            <a:endParaRPr lang="en-US"/>
          </a:p>
        </p:txBody>
      </p:sp>
      <p:graphicFrame>
        <p:nvGraphicFramePr>
          <p:cNvPr id="45060" name="Content Placeholder 2">
            <a:extLst>
              <a:ext uri="{FF2B5EF4-FFF2-40B4-BE49-F238E27FC236}">
                <a16:creationId xmlns:a16="http://schemas.microsoft.com/office/drawing/2014/main" id="{4C701B4B-CF3A-AB01-E3CD-56E06F3ECAD6}"/>
              </a:ext>
            </a:extLst>
          </p:cNvPr>
          <p:cNvGraphicFramePr>
            <a:graphicFrameLocks noGrp="1"/>
          </p:cNvGraphicFramePr>
          <p:nvPr>
            <p:ph sz="quarter" idx="10"/>
            <p:extLst>
              <p:ext uri="{D42A27DB-BD31-4B8C-83A1-F6EECF244321}">
                <p14:modId xmlns:p14="http://schemas.microsoft.com/office/powerpoint/2010/main" val="3487989152"/>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88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8096"/>
          </a:xfrm>
        </p:spPr>
        <p:txBody>
          <a:bodyPr anchor="ctr">
            <a:normAutofit/>
          </a:bodyPr>
          <a:lstStyle/>
          <a:p>
            <a:r>
              <a:rPr lang="en-US"/>
              <a:t>Summary</a:t>
            </a:r>
            <a:endParaRPr lang="en-US" dirty="0"/>
          </a:p>
        </p:txBody>
      </p:sp>
      <p:sp>
        <p:nvSpPr>
          <p:cNvPr id="9" name="Slide Number Placeholder 8"/>
          <p:cNvSpPr>
            <a:spLocks noGrp="1"/>
          </p:cNvSpPr>
          <p:nvPr>
            <p:ph type="sldNum" sz="quarter" idx="4294967295"/>
          </p:nvPr>
        </p:nvSpPr>
        <p:spPr/>
        <p:txBody>
          <a:bodyPr/>
          <a:lstStyle/>
          <a:p>
            <a:pPr>
              <a:spcAft>
                <a:spcPts val="600"/>
              </a:spcAft>
            </a:pPr>
            <a:fld id="{B6F15528-21DE-4FAA-801E-634DDDAF4B2B}" type="slidenum">
              <a:rPr lang="en-US" smtClean="0"/>
              <a:pPr>
                <a:spcAft>
                  <a:spcPts val="600"/>
                </a:spcAft>
              </a:pPr>
              <a:t>21</a:t>
            </a:fld>
            <a:endParaRPr lang="en-US"/>
          </a:p>
        </p:txBody>
      </p:sp>
      <p:graphicFrame>
        <p:nvGraphicFramePr>
          <p:cNvPr id="11" name="Content Placeholder 2">
            <a:extLst>
              <a:ext uri="{FF2B5EF4-FFF2-40B4-BE49-F238E27FC236}">
                <a16:creationId xmlns:a16="http://schemas.microsoft.com/office/drawing/2014/main" id="{4CCE624C-0927-716E-0D12-F4A5366CC18E}"/>
              </a:ext>
            </a:extLst>
          </p:cNvPr>
          <p:cNvGraphicFramePr>
            <a:graphicFrameLocks noGrp="1"/>
          </p:cNvGraphicFramePr>
          <p:nvPr>
            <p:ph sz="quarter" idx="10"/>
            <p:extLst>
              <p:ext uri="{D42A27DB-BD31-4B8C-83A1-F6EECF244321}">
                <p14:modId xmlns:p14="http://schemas.microsoft.com/office/powerpoint/2010/main" val="1370201405"/>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37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8096"/>
          </a:xfrm>
        </p:spPr>
        <p:txBody>
          <a:bodyPr anchor="ctr">
            <a:normAutofit/>
          </a:bodyPr>
          <a:lstStyle/>
          <a:p>
            <a:r>
              <a:rPr lang="en-US"/>
              <a:t>References</a:t>
            </a:r>
            <a:endParaRPr lang="en-US" dirty="0"/>
          </a:p>
        </p:txBody>
      </p:sp>
      <p:sp>
        <p:nvSpPr>
          <p:cNvPr id="10" name="Slide Number Placeholder 9"/>
          <p:cNvSpPr>
            <a:spLocks noGrp="1"/>
          </p:cNvSpPr>
          <p:nvPr>
            <p:ph type="sldNum" sz="quarter" idx="4294967295"/>
          </p:nvPr>
        </p:nvSpPr>
        <p:spPr/>
        <p:txBody>
          <a:bodyPr/>
          <a:lstStyle/>
          <a:p>
            <a:pPr>
              <a:spcAft>
                <a:spcPts val="600"/>
              </a:spcAft>
            </a:pPr>
            <a:fld id="{B6F15528-21DE-4FAA-801E-634DDDAF4B2B}" type="slidenum">
              <a:rPr lang="en-US" smtClean="0"/>
              <a:pPr>
                <a:spcAft>
                  <a:spcPts val="600"/>
                </a:spcAft>
              </a:pPr>
              <a:t>22</a:t>
            </a:fld>
            <a:endParaRPr lang="en-US"/>
          </a:p>
        </p:txBody>
      </p:sp>
      <p:graphicFrame>
        <p:nvGraphicFramePr>
          <p:cNvPr id="12" name="Content Placeholder 2">
            <a:extLst>
              <a:ext uri="{FF2B5EF4-FFF2-40B4-BE49-F238E27FC236}">
                <a16:creationId xmlns:a16="http://schemas.microsoft.com/office/drawing/2014/main" id="{C82A7EF3-7E64-2D70-F56D-E0FD16A50267}"/>
              </a:ext>
            </a:extLst>
          </p:cNvPr>
          <p:cNvGraphicFramePr>
            <a:graphicFrameLocks noGrp="1"/>
          </p:cNvGraphicFramePr>
          <p:nvPr>
            <p:ph sz="quarter" idx="10"/>
            <p:extLst>
              <p:ext uri="{D42A27DB-BD31-4B8C-83A1-F6EECF244321}">
                <p14:modId xmlns:p14="http://schemas.microsoft.com/office/powerpoint/2010/main" val="556341537"/>
              </p:ext>
            </p:extLst>
          </p:nvPr>
        </p:nvGraphicFramePr>
        <p:xfrm>
          <a:off x="214313" y="957263"/>
          <a:ext cx="11433175" cy="56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00363-B2E8-B124-C899-28DA61C100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432934-D87B-7ABE-5544-95BFAA38BE0D}"/>
              </a:ext>
            </a:extLst>
          </p:cNvPr>
          <p:cNvSpPr>
            <a:spLocks noGrp="1"/>
          </p:cNvSpPr>
          <p:nvPr>
            <p:ph type="title"/>
          </p:nvPr>
        </p:nvSpPr>
        <p:spPr>
          <a:xfrm>
            <a:off x="0" y="0"/>
            <a:ext cx="12192000" cy="768096"/>
          </a:xfrm>
        </p:spPr>
        <p:txBody>
          <a:bodyPr anchor="ctr">
            <a:normAutofit/>
          </a:bodyPr>
          <a:lstStyle/>
          <a:p>
            <a:r>
              <a:rPr lang="en-CA" dirty="0"/>
              <a:t>The Very First Website!</a:t>
            </a:r>
          </a:p>
        </p:txBody>
      </p:sp>
      <p:sp>
        <p:nvSpPr>
          <p:cNvPr id="3" name="Text Placeholder 2">
            <a:extLst>
              <a:ext uri="{FF2B5EF4-FFF2-40B4-BE49-F238E27FC236}">
                <a16:creationId xmlns:a16="http://schemas.microsoft.com/office/drawing/2014/main" id="{D184B006-7B28-72AF-401A-61E4FC7F28FC}"/>
              </a:ext>
            </a:extLst>
          </p:cNvPr>
          <p:cNvSpPr>
            <a:spLocks noGrp="1"/>
          </p:cNvSpPr>
          <p:nvPr>
            <p:ph type="body" sz="quarter" idx="11"/>
          </p:nvPr>
        </p:nvSpPr>
        <p:spPr>
          <a:xfrm>
            <a:off x="1347692" y="5227474"/>
            <a:ext cx="10180638" cy="1630526"/>
          </a:xfrm>
        </p:spPr>
        <p:txBody>
          <a:bodyPr anchor="t">
            <a:normAutofit/>
          </a:bodyPr>
          <a:lstStyle/>
          <a:p>
            <a:pPr marL="0" indent="0">
              <a:buNone/>
            </a:pPr>
            <a:r>
              <a:rPr lang="en-CA" dirty="0">
                <a:hlinkClick r:id="rId4"/>
              </a:rPr>
              <a:t>https://info.cern.ch/</a:t>
            </a:r>
            <a:endParaRPr lang="en-CA" dirty="0"/>
          </a:p>
          <a:p>
            <a:pPr marL="0" indent="0">
              <a:buNone/>
            </a:pPr>
            <a:endParaRPr lang="en-CA" dirty="0"/>
          </a:p>
          <a:p>
            <a:pPr marL="0" indent="0">
              <a:buNone/>
            </a:pPr>
            <a:r>
              <a:rPr lang="en-CA" dirty="0"/>
              <a:t>https://info.cern.ch/hypertext/WWW/TheProject.html</a:t>
            </a:r>
          </a:p>
          <a:p>
            <a:pPr marL="0" indent="0">
              <a:buNone/>
            </a:pPr>
            <a:endParaRPr lang="en-CA" dirty="0"/>
          </a:p>
        </p:txBody>
      </p:sp>
      <p:pic>
        <p:nvPicPr>
          <p:cNvPr id="21" name="Picture 20">
            <a:extLst>
              <a:ext uri="{FF2B5EF4-FFF2-40B4-BE49-F238E27FC236}">
                <a16:creationId xmlns:a16="http://schemas.microsoft.com/office/drawing/2014/main" id="{C5615AE1-2661-FCEC-A434-349C8AAE8127}"/>
              </a:ext>
            </a:extLst>
          </p:cNvPr>
          <p:cNvPicPr>
            <a:picLocks noChangeAspect="1"/>
          </p:cNvPicPr>
          <p:nvPr/>
        </p:nvPicPr>
        <p:blipFill>
          <a:blip r:embed="rId5"/>
          <a:stretch>
            <a:fillRect/>
          </a:stretch>
        </p:blipFill>
        <p:spPr>
          <a:xfrm>
            <a:off x="2011362" y="1492740"/>
            <a:ext cx="9158654" cy="3605353"/>
          </a:xfrm>
          <a:prstGeom prst="rect">
            <a:avLst/>
          </a:prstGeom>
        </p:spPr>
      </p:pic>
    </p:spTree>
    <p:custDataLst>
      <p:tags r:id="rId1"/>
    </p:custDataLst>
    <p:extLst>
      <p:ext uri="{BB962C8B-B14F-4D97-AF65-F5344CB8AC3E}">
        <p14:creationId xmlns:p14="http://schemas.microsoft.com/office/powerpoint/2010/main" val="310873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70131-FB6A-3D9A-4E54-886589200E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C47D35-AF42-966E-D63D-D888AA74CDB0}"/>
              </a:ext>
            </a:extLst>
          </p:cNvPr>
          <p:cNvSpPr>
            <a:spLocks noGrp="1"/>
          </p:cNvSpPr>
          <p:nvPr>
            <p:ph type="title"/>
          </p:nvPr>
        </p:nvSpPr>
        <p:spPr>
          <a:xfrm>
            <a:off x="0" y="0"/>
            <a:ext cx="12192000" cy="768096"/>
          </a:xfrm>
        </p:spPr>
        <p:txBody>
          <a:bodyPr anchor="ctr">
            <a:normAutofit/>
          </a:bodyPr>
          <a:lstStyle/>
          <a:p>
            <a:r>
              <a:rPr lang="en-CA" dirty="0"/>
              <a:t>Early Web History?</a:t>
            </a:r>
          </a:p>
        </p:txBody>
      </p:sp>
      <p:graphicFrame>
        <p:nvGraphicFramePr>
          <p:cNvPr id="6" name="Text Placeholder 2">
            <a:extLst>
              <a:ext uri="{FF2B5EF4-FFF2-40B4-BE49-F238E27FC236}">
                <a16:creationId xmlns:a16="http://schemas.microsoft.com/office/drawing/2014/main" id="{C5B22199-7546-6501-03DB-38B026631B2C}"/>
              </a:ext>
            </a:extLst>
          </p:cNvPr>
          <p:cNvGraphicFramePr/>
          <p:nvPr>
            <p:extLst>
              <p:ext uri="{D42A27DB-BD31-4B8C-83A1-F6EECF244321}">
                <p14:modId xmlns:p14="http://schemas.microsoft.com/office/powerpoint/2010/main" val="3850632395"/>
              </p:ext>
            </p:extLst>
          </p:nvPr>
        </p:nvGraphicFramePr>
        <p:xfrm>
          <a:off x="214313" y="957263"/>
          <a:ext cx="11672887" cy="5803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0193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D836-0BA1-CE64-4716-5FA0E9CC11C4}"/>
              </a:ext>
            </a:extLst>
          </p:cNvPr>
          <p:cNvSpPr>
            <a:spLocks noGrp="1"/>
          </p:cNvSpPr>
          <p:nvPr>
            <p:ph type="ctrTitle"/>
          </p:nvPr>
        </p:nvSpPr>
        <p:spPr/>
        <p:txBody>
          <a:bodyPr/>
          <a:lstStyle/>
          <a:p>
            <a:r>
              <a:rPr lang="en-US" dirty="0"/>
              <a:t>Web Design</a:t>
            </a:r>
          </a:p>
        </p:txBody>
      </p:sp>
      <p:sp>
        <p:nvSpPr>
          <p:cNvPr id="3" name="Text Placeholder 2">
            <a:extLst>
              <a:ext uri="{FF2B5EF4-FFF2-40B4-BE49-F238E27FC236}">
                <a16:creationId xmlns:a16="http://schemas.microsoft.com/office/drawing/2014/main" id="{F559BE18-71FE-2901-31ED-9C6C61288CBB}"/>
              </a:ext>
            </a:extLst>
          </p:cNvPr>
          <p:cNvSpPr>
            <a:spLocks noGrp="1"/>
          </p:cNvSpPr>
          <p:nvPr>
            <p:ph type="body" sz="quarter" idx="13"/>
          </p:nvPr>
        </p:nvSpPr>
        <p:spPr/>
        <p:txBody>
          <a:bodyPr/>
          <a:lstStyle/>
          <a:p>
            <a:pPr marL="0" indent="0">
              <a:buNone/>
            </a:pPr>
            <a:r>
              <a:rPr lang="en-US" dirty="0"/>
              <a:t>Consider the following:</a:t>
            </a:r>
          </a:p>
        </p:txBody>
      </p:sp>
    </p:spTree>
    <p:extLst>
      <p:ext uri="{BB962C8B-B14F-4D97-AF65-F5344CB8AC3E}">
        <p14:creationId xmlns:p14="http://schemas.microsoft.com/office/powerpoint/2010/main" val="39446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6A8E9-3EC6-A53E-D994-83770A62FE7C}"/>
              </a:ext>
            </a:extLst>
          </p:cNvPr>
          <p:cNvSpPr txBox="1"/>
          <p:nvPr/>
        </p:nvSpPr>
        <p:spPr>
          <a:xfrm>
            <a:off x="1524000" y="1"/>
            <a:ext cx="9164934" cy="6786473"/>
          </a:xfrm>
          <a:prstGeom prst="rect">
            <a:avLst/>
          </a:prstGeom>
          <a:solidFill>
            <a:schemeClr val="bg1"/>
          </a:solidFill>
        </p:spPr>
        <p:txBody>
          <a:bodyPr wrap="square">
            <a:spAutoFit/>
          </a:bodyPr>
          <a:lstStyle/>
          <a:p>
            <a:r>
              <a:rPr lang="en-US" sz="1450" dirty="0"/>
              <a:t>Amazon.com Inc.’s revamped Alexa due for release in October ahead of the U.S. holiday season will be powered primarily by </a:t>
            </a:r>
            <a:r>
              <a:rPr lang="en-US" sz="1450" dirty="0" err="1"/>
              <a:t>Anthropic’s</a:t>
            </a:r>
            <a:r>
              <a:rPr lang="en-US" sz="1450" dirty="0"/>
              <a:t> Claude artificial intelligence models, rather than its own AI, five people familiar with the matter told Reuters. Amazon plans to charge US$5 to US$10 a month for its new “Remarkable” version of Alexa as it will use powerful generative AI to answer complex queries, while still offering the “Classic” voice assistant for free, Reuters reported in June. But initial versions of the new Alexa using in-house software simply struggled for words, sometimes taking six or seven seconds to acknowledge a prompt and reply, one of the people said. That’s why Amazon turned to Claude, an AI chatbot developed by startup Anthropic, as it performed better than the online retail giant’s own AI models, the people said. Reuters based this story upon interviews with five people with direct knowledge of the Alexa strategy. All declined to be named as they are not authorized to discuss non-public matters. Alexa, accessed mainly through Amazon televisions and Echo devices, can set timers, play music, act as a central hub for smart-home controls and answer one-off questions. But Amazon’s attempts to convince users to shop through Alexa to generate more revenue have been mostly unsuccessful and the division remains unprofitable. As a result, senior management has stressed that 2024 is a critical year for Alexa to finally demonstrate it can generate meaningful sales – and the revamped paid version is seen as a way both to do that and keep pace with rivals. “Amazon uses many different technologies to power Alexa,” a company spokeswoman said in a statement in response to detailed Reuters questions for this story.</a:t>
            </a:r>
          </a:p>
          <a:p>
            <a:r>
              <a:rPr lang="en-US" sz="1450" dirty="0"/>
              <a:t>“When it comes to machine learning models, we start with those built by Amazon, but we have used, and will continue to use, a variety of different models – including [Amazon AI model] Titan and future Amazon models, as well as those from partners – to build the best experience for customers,” the spokeswoman said. Anthropic, in which Amazon owns a minority stake, declined to comment for this story. Amazon has typically eschewed relying on technology it hasn’t developed in-house so it can ensure it has full control of the user experience, data collection and direct relationships with customers. But it would not be alone in turning to a partner to improve AI products. Microsoft Corp. and Apple Inc., for example, have both struck partnerships with OpenAI to use its ChatGPT to power some of their products. The release of the Remarkable Alexa, as it is known internally, is expected in October, with a preview of the new service coming during Amazon’s annual devices and services event typically held in September, the people said. Amazon has not yet said, however, when it plans to hold its showcase event, which will be the first major public appearance of its new devices chief, Panos Panay, who was hired last year to replace long-time executive David Limp.</a:t>
            </a:r>
          </a:p>
        </p:txBody>
      </p:sp>
    </p:spTree>
    <p:extLst>
      <p:ext uri="{BB962C8B-B14F-4D97-AF65-F5344CB8AC3E}">
        <p14:creationId xmlns:p14="http://schemas.microsoft.com/office/powerpoint/2010/main" val="53926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6A8E9-3EC6-A53E-D994-83770A62FE7C}"/>
              </a:ext>
            </a:extLst>
          </p:cNvPr>
          <p:cNvSpPr txBox="1"/>
          <p:nvPr/>
        </p:nvSpPr>
        <p:spPr>
          <a:xfrm>
            <a:off x="1524000" y="1"/>
            <a:ext cx="9164934" cy="8125301"/>
          </a:xfrm>
          <a:prstGeom prst="rect">
            <a:avLst/>
          </a:prstGeom>
          <a:solidFill>
            <a:schemeClr val="bg1"/>
          </a:solidFill>
        </p:spPr>
        <p:txBody>
          <a:bodyPr wrap="square">
            <a:spAutoFit/>
          </a:bodyPr>
          <a:lstStyle/>
          <a:p>
            <a:r>
              <a:rPr lang="en-US" sz="1450" cap="all" dirty="0"/>
              <a:t>Amazon.com Inc.’s revamped Alexa due for release in October ahead of the U.S. holiday season will be powered primarily by </a:t>
            </a:r>
            <a:r>
              <a:rPr lang="en-US" sz="1450" cap="all" dirty="0" err="1"/>
              <a:t>Anthropic’s</a:t>
            </a:r>
            <a:r>
              <a:rPr lang="en-US" sz="1450" cap="all" dirty="0"/>
              <a:t> Claude artificial intelligence models, rather than its own AI, five people familiar with the matter told Reuters. Amazon plans to charge US$5 to US$10 a month for its new “Remarkable” version of Alexa as it will use powerful generative AI to answer complex queries, while still offering the “Classic” voice assistant for free, Reuters reported in June. But initial versions of the new Alexa using in-house software simply struggled for words, sometimes taking six or seven seconds to acknowledge a prompt and reply, one of the people said. That’s why Amazon turned to Claude, an AI chatbot developed by startup Anthropic, as it performed better than the online retail giant’s own AI models, the people said. Reuters based this story upon interviews with five people with direct knowledge of the Alexa strategy. All declined to be named as they are not authorized to discuss non-public matters. Alexa, accessed mainly through Amazon televisions and Echo devices, can set timers, play music, act as a central hub for smart-home controls and answer one-off questions. But Amazon’s attempts to convince users to shop through Alexa to generate more revenue have been mostly unsuccessful and the division remains unprofitable. As a result, senior management has stressed that 2024 is a critical year for Alexa to finally demonstrate it can generate meaningful sales – and the revamped paid version is seen as a way both to do that and keep pace with rivals. “Amazon uses many different technologies to power Alexa,” a company spokeswoman said in a statement in response to detailed Reuters questions for this story.</a:t>
            </a:r>
          </a:p>
          <a:p>
            <a:r>
              <a:rPr lang="en-US" sz="1450" cap="all" dirty="0"/>
              <a:t>“When it comes to machine learning models, we start with those built by Amazon, but we have used, and will continue to use, a variety of different models – including [Amazon AI model] Titan and future Amazon models, as well as those from partners – to build the best experience for customers,” the spokeswoman said. Anthropic, in which Amazon owns a minority stake, declined to comment for this story. Amazon has typically eschewed relying on technology it hasn’t developed in-house so it can ensure it has full control of the user experience, data collection and direct relationships with customers. But it would not be alone in turning to a partner to improve AI products. Microsoft Corp. and Apple Inc., for example, have both struck partnerships with OpenAI to use its ChatGPT to power some of their products. The release of the Remarkable Alexa, as it is known internally, is expected in October, with a preview of the new service coming during Amazon’s annual devices and services event typically held in September, the people said. Amazon has not yet said, however, when it plans to hold its showcase event, which will be the first major public appearance of its new devices chief, Panos Panay, who was hired last year to replace long-time executive David Limp.</a:t>
            </a:r>
          </a:p>
        </p:txBody>
      </p:sp>
    </p:spTree>
    <p:extLst>
      <p:ext uri="{BB962C8B-B14F-4D97-AF65-F5344CB8AC3E}">
        <p14:creationId xmlns:p14="http://schemas.microsoft.com/office/powerpoint/2010/main" val="221061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6A8E9-3EC6-A53E-D994-83770A62FE7C}"/>
              </a:ext>
            </a:extLst>
          </p:cNvPr>
          <p:cNvSpPr txBox="1"/>
          <p:nvPr/>
        </p:nvSpPr>
        <p:spPr>
          <a:xfrm>
            <a:off x="1524000" y="1"/>
            <a:ext cx="9164934" cy="8125301"/>
          </a:xfrm>
          <a:prstGeom prst="rect">
            <a:avLst/>
          </a:prstGeom>
          <a:solidFill>
            <a:schemeClr val="bg1"/>
          </a:solidFill>
        </p:spPr>
        <p:txBody>
          <a:bodyPr wrap="square">
            <a:spAutoFit/>
          </a:bodyPr>
          <a:lstStyle/>
          <a:p>
            <a:pPr algn="ctr"/>
            <a:r>
              <a:rPr lang="en-US" sz="1450" cap="all" dirty="0"/>
              <a:t>Amazon.com Inc.’s revamped Alexa due for release in October ahead of the U.S. holiday season will be powered primarily by </a:t>
            </a:r>
            <a:r>
              <a:rPr lang="en-US" sz="1450" cap="all" dirty="0" err="1"/>
              <a:t>Anthropic’s</a:t>
            </a:r>
            <a:r>
              <a:rPr lang="en-US" sz="1450" cap="all" dirty="0"/>
              <a:t> Claude artificial intelligence models, rather than its own AI, five people familiar with the matter told Reuters. Amazon plans to charge US$5 to US$10 a month for its new “Remarkable” version of Alexa as it will use powerful generative AI to answer complex queries, while still offering the “Classic” voice assistant for free, Reuters reported in June. But initial versions of the new Alexa using in-house software simply struggled for words, sometimes taking six or seven seconds to acknowledge a prompt and reply, one of the people said. That’s why Amazon turned to Claude, an AI chatbot developed by startup Anthropic, as it performed better than the online retail giant’s own AI models, the people said. Reuters based this story upon interviews with five people with direct knowledge of the Alexa strategy. All declined to be named as they are not authorized to discuss non-public matters. Alexa, accessed mainly through Amazon televisions and Echo devices, can set timers, play music, act as a central hub for smart-home controls and answer one-off questions. But Amazon’s attempts to convince users to shop through Alexa to generate more revenue have been mostly unsuccessful and the division remains unprofitable. As a result, senior management has stressed that 2024 is a critical year for Alexa to finally demonstrate it can generate meaningful sales – and the revamped paid version is seen as a way both to do that and keep pace with rivals. “Amazon uses many different technologies to power Alexa,” a company spokeswoman said in a statement in response to detailed Reuters questions for this story.</a:t>
            </a:r>
          </a:p>
          <a:p>
            <a:pPr algn="ctr"/>
            <a:r>
              <a:rPr lang="en-US" sz="1450" cap="all" dirty="0"/>
              <a:t>“When it comes to machine learning models, we start with those built by Amazon, but we have used, and will continue to use, a variety of different models – including [Amazon AI model] Titan and future Amazon models, as well as those from partners – to build the best experience for customers,” the spokeswoman said. Anthropic, in which Amazon owns a minority stake, declined to comment for this story. Amazon has typically eschewed relying on technology it hasn’t developed in-house so it can ensure it has full control of the user experience, data collection and direct relationships with customers. But it would not be alone in turning to a partner to improve AI products. Microsoft Corp. and Apple Inc., for example, have both struck partnerships with OpenAI to use its ChatGPT to power some of their products. The release of the Remarkable Alexa, as it is known internally, is expected in October, with a preview of the new service coming during Amazon’s annual devices and services event typically held in September, the people said. Amazon has not yet said, however, when it plans to hold its showcase event, which will be the first major public appearance of its new devices chief, Panos Panay, who was hired last year to replace long-time executive David Limp.</a:t>
            </a:r>
          </a:p>
        </p:txBody>
      </p:sp>
    </p:spTree>
    <p:extLst>
      <p:ext uri="{BB962C8B-B14F-4D97-AF65-F5344CB8AC3E}">
        <p14:creationId xmlns:p14="http://schemas.microsoft.com/office/powerpoint/2010/main" val="148391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6A8E9-3EC6-A53E-D994-83770A62FE7C}"/>
              </a:ext>
            </a:extLst>
          </p:cNvPr>
          <p:cNvSpPr txBox="1"/>
          <p:nvPr/>
        </p:nvSpPr>
        <p:spPr>
          <a:xfrm>
            <a:off x="1524000" y="1"/>
            <a:ext cx="9164934" cy="6563335"/>
          </a:xfrm>
          <a:prstGeom prst="rect">
            <a:avLst/>
          </a:prstGeom>
          <a:solidFill>
            <a:schemeClr val="bg1"/>
          </a:solidFill>
        </p:spPr>
        <p:txBody>
          <a:bodyPr wrap="square">
            <a:spAutoFit/>
          </a:bodyPr>
          <a:lstStyle/>
          <a:p>
            <a:r>
              <a:rPr lang="en-US" sz="1450" dirty="0" err="1"/>
              <a:t>Amazon.com</a:t>
            </a:r>
            <a:r>
              <a:rPr lang="en-US" sz="1450" dirty="0"/>
              <a:t> Inc.’s revamped Alexa due for release in October ahead of the U.S. holiday season will be powered primarily by </a:t>
            </a:r>
            <a:r>
              <a:rPr lang="en-US" sz="1450" dirty="0" err="1"/>
              <a:t>Anthropic’s</a:t>
            </a:r>
            <a:r>
              <a:rPr lang="en-US" sz="1450" dirty="0"/>
              <a:t> Claude artificial intelligence models, rather than its own AI, five people familiar with the matter told Reuters.</a:t>
            </a:r>
          </a:p>
          <a:p>
            <a:endParaRPr lang="en-US" sz="1450" dirty="0"/>
          </a:p>
          <a:p>
            <a:r>
              <a:rPr lang="en-US" sz="1450" dirty="0"/>
              <a:t>Amazon plans to charge US$5 to US$10 a month for its new “Remarkable” version of Alexa as it will use powerful generative AI to answer complex queries, while still offering the “Classic” voice assistant for free, Reuters reported in June. But initial versions of the new Alexa using in-house software simply struggled for words, sometimes taking six or seven seconds to acknowledge a prompt and reply, one of the people said.</a:t>
            </a:r>
          </a:p>
          <a:p>
            <a:endParaRPr lang="en-US" sz="1450" dirty="0"/>
          </a:p>
          <a:p>
            <a:r>
              <a:rPr lang="en-US" sz="1450" dirty="0"/>
              <a:t>That’s why Amazon turned to Claude, an AI chatbot developed by startup Anthropic, as it performed better than the online retail giant’s own AI models, the people said.</a:t>
            </a:r>
          </a:p>
          <a:p>
            <a:endParaRPr lang="en-US" sz="1450" dirty="0"/>
          </a:p>
          <a:p>
            <a:r>
              <a:rPr lang="en-US" sz="1450" dirty="0"/>
              <a:t>Reuters based this story upon interviews with five people with direct knowledge of the Alexa strategy. All declined to be named as they are not authorized to discuss non-public matters.</a:t>
            </a:r>
          </a:p>
          <a:p>
            <a:endParaRPr lang="en-US" sz="1450" dirty="0"/>
          </a:p>
          <a:p>
            <a:r>
              <a:rPr lang="en-US" sz="1450" dirty="0"/>
              <a:t>Alexa, accessed mainly through Amazon televisions and Echo devices, can set timers, play music, act as a central hub for smart-home controls and answer one-off questions.</a:t>
            </a:r>
          </a:p>
          <a:p>
            <a:endParaRPr lang="en-US" sz="1450" dirty="0"/>
          </a:p>
          <a:p>
            <a:r>
              <a:rPr lang="en-US" sz="1450" dirty="0"/>
              <a:t>But Amazon’s attempts to convince users to shop through Alexa to generate more revenue have been mostly unsuccessful and the division remains unprofitable. As a result, senior management has stressed that 2024 is a critical year for Alexa to finally demonstrate it can generate meaningful sales – and the revamped paid version is seen as a way both to do that and keep pace with rivals.</a:t>
            </a:r>
          </a:p>
          <a:p>
            <a:endParaRPr lang="en-US" sz="1450" dirty="0"/>
          </a:p>
          <a:p>
            <a:r>
              <a:rPr lang="en-US" sz="1450" dirty="0"/>
              <a:t>“Amazon uses many different technologies to power Alexa,” a company spokeswoman said in a statement in response to detailed Reuters questions for this story.</a:t>
            </a:r>
          </a:p>
          <a:p>
            <a:endParaRPr lang="en-US" sz="1450" dirty="0"/>
          </a:p>
          <a:p>
            <a:r>
              <a:rPr lang="en-US" sz="1450" dirty="0"/>
              <a:t>“When it comes to machine learning models, we start with those built by Amazon, but we have used, and will continue to use, a variety of different models – including [Amazon AI model] Titan and future Amazon models, as well as those from partners – to build the best experience for customers,” the spokeswoman said.</a:t>
            </a:r>
          </a:p>
        </p:txBody>
      </p:sp>
      <p:sp>
        <p:nvSpPr>
          <p:cNvPr id="3" name="TextBox 2">
            <a:extLst>
              <a:ext uri="{FF2B5EF4-FFF2-40B4-BE49-F238E27FC236}">
                <a16:creationId xmlns:a16="http://schemas.microsoft.com/office/drawing/2014/main" id="{8ECE3BD1-91F3-6D4E-20DB-0CC5B8222A81}"/>
              </a:ext>
            </a:extLst>
          </p:cNvPr>
          <p:cNvSpPr txBox="1"/>
          <p:nvPr/>
        </p:nvSpPr>
        <p:spPr>
          <a:xfrm>
            <a:off x="3049438" y="3240020"/>
            <a:ext cx="6098874"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202C146B-8F56-4B9D-54FB-B04211801938}"/>
              </a:ext>
            </a:extLst>
          </p:cNvPr>
          <p:cNvSpPr txBox="1"/>
          <p:nvPr/>
        </p:nvSpPr>
        <p:spPr>
          <a:xfrm>
            <a:off x="3049438" y="3240020"/>
            <a:ext cx="6098874"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434703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
  <p:tag name="ARTICULATE_DESIGN_ID_OFFICE THEME" val="csIrQwxg"/>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4">
      <a:dk1>
        <a:srgbClr val="003352"/>
      </a:dk1>
      <a:lt1>
        <a:srgbClr val="FFFFFF"/>
      </a:lt1>
      <a:dk2>
        <a:srgbClr val="002942"/>
      </a:dk2>
      <a:lt2>
        <a:srgbClr val="F0F0F0"/>
      </a:lt2>
      <a:accent1>
        <a:srgbClr val="225A60"/>
      </a:accent1>
      <a:accent2>
        <a:srgbClr val="4C8331"/>
      </a:accent2>
      <a:accent3>
        <a:srgbClr val="3D2351"/>
      </a:accent3>
      <a:accent4>
        <a:srgbClr val="860841"/>
      </a:accent4>
      <a:accent5>
        <a:srgbClr val="C55A11"/>
      </a:accent5>
      <a:accent6>
        <a:srgbClr val="B28812"/>
      </a:accent6>
      <a:hlink>
        <a:srgbClr val="007CC8"/>
      </a:hlink>
      <a:folHlink>
        <a:srgbClr val="DB57A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144000" tIns="72000" rtlCol="0">
        <a:spAutoFit/>
      </a:bodyPr>
      <a:lstStyle>
        <a:defPPr marL="180975" indent="-180975" algn="l">
          <a:lnSpc>
            <a:spcPts val="3000"/>
          </a:lnSpc>
          <a:buFont typeface="Arial" panose="020B0604020202020204" pitchFamily="34" charset="0"/>
          <a:buChar char="•"/>
          <a:defRPr sz="2000" dirty="0" err="1" smtClean="0"/>
        </a:defPPr>
      </a:lstStyle>
    </a:txDef>
  </a:objectDefaults>
  <a:extraClrSchemeLst/>
  <a:extLst>
    <a:ext uri="{05A4C25C-085E-4340-85A3-A5531E510DB2}">
      <thm15:themeFamily xmlns:thm15="http://schemas.microsoft.com/office/thememl/2012/main" name="elearning_theme.potx" id="{E7507AD8-5955-4A37-96E3-765351143206}" vid="{86B4255C-73E5-4928-9CEE-73328AC96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848</TotalTime>
  <Words>3035</Words>
  <Application>Microsoft Macintosh PowerPoint</Application>
  <PresentationFormat>Widescreen</PresentationFormat>
  <Paragraphs>120</Paragraphs>
  <Slides>22</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Century Gothic</vt:lpstr>
      <vt:lpstr>Georgia</vt:lpstr>
      <vt:lpstr>Roboto</vt:lpstr>
      <vt:lpstr>Wingdings</vt:lpstr>
      <vt:lpstr>Office Theme</vt:lpstr>
      <vt:lpstr>Visio</vt:lpstr>
      <vt:lpstr>What is the web?</vt:lpstr>
      <vt:lpstr>Internet != Web</vt:lpstr>
      <vt:lpstr>The Very First Website!</vt:lpstr>
      <vt:lpstr>Early Web History?</vt:lpstr>
      <vt:lpstr>Web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design is actually a lot harder to notice than poor design, in part because good designs fit our needs so well that the design is invisible, serving us without drawing attention to itself. Bad design, on the other hand, screams out its inadequacies, making itself very noticeable.”  -- Don Norman, The Design of Everyday THings </vt:lpstr>
      <vt:lpstr>“Good design is actually a lot harder to notice than poor design, in part because good designs fit our needs so well that the design is invisible, serving us without drawing attention to itself. Bad design, on the other hand, screams out its inadequacies, making itself very noticeable.”  -- Don Norman, The Design of Everyday Things </vt:lpstr>
      <vt:lpstr>Bad Design Affects Us</vt:lpstr>
      <vt:lpstr>Bad Design Affects Us</vt:lpstr>
      <vt:lpstr>What is this course about?</vt:lpstr>
      <vt:lpstr>Software and Book</vt:lpstr>
      <vt:lpstr>My Expectations of You</vt:lpstr>
      <vt:lpstr>What You Can Expect of Me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Presentation</dc:title>
  <dc:creator>MS Office 2016</dc:creator>
  <cp:lastModifiedBy>Jim Davis</cp:lastModifiedBy>
  <cp:revision>68</cp:revision>
  <dcterms:created xsi:type="dcterms:W3CDTF">2020-09-03T20:32:43Z</dcterms:created>
  <dcterms:modified xsi:type="dcterms:W3CDTF">2026-01-06T22:53:57Z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C9A2D2BD-488D-4D3B-A357-7906EAE67457</vt:lpwstr>
  </property>
  <property fmtid="{D5CDD505-2E9C-101B-9397-08002B2CF9AE}" pid="3" name="ArticulatePath">
    <vt:lpwstr>elearning_theme_2020</vt:lpwstr>
  </property>
</Properties>
</file>